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
  </p:handoutMasterIdLst>
  <p:sldIdLst>
    <p:sldId id="256" r:id="rId2"/>
  </p:sldIdLst>
  <p:sldSz cx="6858000" cy="9906000" type="A4"/>
  <p:notesSz cx="6735763" cy="9866313"/>
  <p:defaultTextStyle>
    <a:defPPr>
      <a:defRPr lang="ja-JP"/>
    </a:defPPr>
    <a:lvl1pPr algn="l" rtl="0" fontAlgn="base">
      <a:spcBef>
        <a:spcPct val="0"/>
      </a:spcBef>
      <a:spcAft>
        <a:spcPct val="0"/>
      </a:spcAft>
      <a:defRPr kumimoji="1" sz="2400" kern="1200">
        <a:solidFill>
          <a:schemeClr val="tx1"/>
        </a:solidFill>
        <a:latin typeface="Times New Roman" charset="0"/>
        <a:ea typeface="ＭＳ Ｐゴシック" pitchFamily="50" charset="-128"/>
        <a:cs typeface="+mn-cs"/>
      </a:defRPr>
    </a:lvl1pPr>
    <a:lvl2pPr marL="457200" algn="l" rtl="0" fontAlgn="base">
      <a:spcBef>
        <a:spcPct val="0"/>
      </a:spcBef>
      <a:spcAft>
        <a:spcPct val="0"/>
      </a:spcAft>
      <a:defRPr kumimoji="1" sz="2400" kern="1200">
        <a:solidFill>
          <a:schemeClr val="tx1"/>
        </a:solidFill>
        <a:latin typeface="Times New Roman" charset="0"/>
        <a:ea typeface="ＭＳ Ｐゴシック" pitchFamily="50" charset="-128"/>
        <a:cs typeface="+mn-cs"/>
      </a:defRPr>
    </a:lvl2pPr>
    <a:lvl3pPr marL="914400" algn="l" rtl="0" fontAlgn="base">
      <a:spcBef>
        <a:spcPct val="0"/>
      </a:spcBef>
      <a:spcAft>
        <a:spcPct val="0"/>
      </a:spcAft>
      <a:defRPr kumimoji="1" sz="2400" kern="1200">
        <a:solidFill>
          <a:schemeClr val="tx1"/>
        </a:solidFill>
        <a:latin typeface="Times New Roman" charset="0"/>
        <a:ea typeface="ＭＳ Ｐゴシック" pitchFamily="50" charset="-128"/>
        <a:cs typeface="+mn-cs"/>
      </a:defRPr>
    </a:lvl3pPr>
    <a:lvl4pPr marL="1371600" algn="l" rtl="0" fontAlgn="base">
      <a:spcBef>
        <a:spcPct val="0"/>
      </a:spcBef>
      <a:spcAft>
        <a:spcPct val="0"/>
      </a:spcAft>
      <a:defRPr kumimoji="1" sz="2400" kern="1200">
        <a:solidFill>
          <a:schemeClr val="tx1"/>
        </a:solidFill>
        <a:latin typeface="Times New Roman" charset="0"/>
        <a:ea typeface="ＭＳ Ｐゴシック" pitchFamily="50" charset="-128"/>
        <a:cs typeface="+mn-cs"/>
      </a:defRPr>
    </a:lvl4pPr>
    <a:lvl5pPr marL="1828800" algn="l" rtl="0" fontAlgn="base">
      <a:spcBef>
        <a:spcPct val="0"/>
      </a:spcBef>
      <a:spcAft>
        <a:spcPct val="0"/>
      </a:spcAft>
      <a:defRPr kumimoji="1" sz="2400" kern="1200">
        <a:solidFill>
          <a:schemeClr val="tx1"/>
        </a:solidFill>
        <a:latin typeface="Times New Roman" charset="0"/>
        <a:ea typeface="ＭＳ Ｐゴシック" pitchFamily="50" charset="-128"/>
        <a:cs typeface="+mn-cs"/>
      </a:defRPr>
    </a:lvl5pPr>
    <a:lvl6pPr marL="2286000" algn="l" defTabSz="914400" rtl="0" eaLnBrk="1" latinLnBrk="0" hangingPunct="1">
      <a:defRPr kumimoji="1" sz="2400" kern="1200">
        <a:solidFill>
          <a:schemeClr val="tx1"/>
        </a:solidFill>
        <a:latin typeface="Times New Roman" charset="0"/>
        <a:ea typeface="ＭＳ Ｐゴシック" pitchFamily="50" charset="-128"/>
        <a:cs typeface="+mn-cs"/>
      </a:defRPr>
    </a:lvl6pPr>
    <a:lvl7pPr marL="2743200" algn="l" defTabSz="914400" rtl="0" eaLnBrk="1" latinLnBrk="0" hangingPunct="1">
      <a:defRPr kumimoji="1" sz="2400" kern="1200">
        <a:solidFill>
          <a:schemeClr val="tx1"/>
        </a:solidFill>
        <a:latin typeface="Times New Roman" charset="0"/>
        <a:ea typeface="ＭＳ Ｐゴシック" pitchFamily="50" charset="-128"/>
        <a:cs typeface="+mn-cs"/>
      </a:defRPr>
    </a:lvl7pPr>
    <a:lvl8pPr marL="3200400" algn="l" defTabSz="914400" rtl="0" eaLnBrk="1" latinLnBrk="0" hangingPunct="1">
      <a:defRPr kumimoji="1" sz="2400" kern="1200">
        <a:solidFill>
          <a:schemeClr val="tx1"/>
        </a:solidFill>
        <a:latin typeface="Times New Roman" charset="0"/>
        <a:ea typeface="ＭＳ Ｐゴシック" pitchFamily="50" charset="-128"/>
        <a:cs typeface="+mn-cs"/>
      </a:defRPr>
    </a:lvl8pPr>
    <a:lvl9pPr marL="3657600" algn="l" defTabSz="914400" rtl="0" eaLnBrk="1" latinLnBrk="0" hangingPunct="1">
      <a:defRPr kumimoji="1" sz="2400" kern="1200">
        <a:solidFill>
          <a:schemeClr val="tx1"/>
        </a:solidFill>
        <a:latin typeface="Times New Roman" charset="0"/>
        <a:ea typeface="ＭＳ Ｐゴシック" pitchFamily="50" charset="-128"/>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autoAdjust="0"/>
    <p:restoredTop sz="94660" autoAdjust="0"/>
  </p:normalViewPr>
  <p:slideViewPr>
    <p:cSldViewPr>
      <p:cViewPr>
        <p:scale>
          <a:sx n="80" d="100"/>
          <a:sy n="80" d="100"/>
        </p:scale>
        <p:origin x="706" y="-960"/>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宏治 松野" userId="28ead1057178065e" providerId="LiveId" clId="{3DA6773C-3DF0-4F69-9DB8-F8D1E2E75214}"/>
    <pc:docChg chg="undo custSel delSld modSld">
      <pc:chgData name="宏治 松野" userId="28ead1057178065e" providerId="LiveId" clId="{3DA6773C-3DF0-4F69-9DB8-F8D1E2E75214}" dt="2026-08-07T04:08:27.963" v="1528" actId="6549"/>
      <pc:docMkLst>
        <pc:docMk/>
      </pc:docMkLst>
      <pc:sldChg chg="addSp delSp modSp mod">
        <pc:chgData name="宏治 松野" userId="28ead1057178065e" providerId="LiveId" clId="{3DA6773C-3DF0-4F69-9DB8-F8D1E2E75214}" dt="2026-08-07T04:08:27.963" v="1528" actId="6549"/>
        <pc:sldMkLst>
          <pc:docMk/>
          <pc:sldMk cId="0" sldId="256"/>
        </pc:sldMkLst>
        <pc:spChg chg="add mod">
          <ac:chgData name="宏治 松野" userId="28ead1057178065e" providerId="LiveId" clId="{3DA6773C-3DF0-4F69-9DB8-F8D1E2E75214}" dt="2026-08-07T03:46:48.827" v="1458" actId="1036"/>
          <ac:spMkLst>
            <pc:docMk/>
            <pc:sldMk cId="0" sldId="256"/>
            <ac:spMk id="3" creationId="{2E66FB73-C179-21C7-301F-E3C5092B3CD2}"/>
          </ac:spMkLst>
        </pc:spChg>
        <pc:spChg chg="mod">
          <ac:chgData name="宏治 松野" userId="28ead1057178065e" providerId="LiveId" clId="{3DA6773C-3DF0-4F69-9DB8-F8D1E2E75214}" dt="2026-08-07T03:54:19.696" v="1503" actId="20577"/>
          <ac:spMkLst>
            <pc:docMk/>
            <pc:sldMk cId="0" sldId="256"/>
            <ac:spMk id="5" creationId="{17D5F08A-A37D-4CA5-294B-9541F38BD6C9}"/>
          </ac:spMkLst>
        </pc:spChg>
        <pc:spChg chg="mod">
          <ac:chgData name="宏治 松野" userId="28ead1057178065e" providerId="LiveId" clId="{3DA6773C-3DF0-4F69-9DB8-F8D1E2E75214}" dt="2026-08-07T04:08:27.963" v="1528" actId="6549"/>
          <ac:spMkLst>
            <pc:docMk/>
            <pc:sldMk cId="0" sldId="256"/>
            <ac:spMk id="8" creationId="{1D4A8564-48EC-1728-C81C-2AAEDF8D3C11}"/>
          </ac:spMkLst>
        </pc:spChg>
        <pc:spChg chg="mod">
          <ac:chgData name="宏治 松野" userId="28ead1057178065e" providerId="LiveId" clId="{3DA6773C-3DF0-4F69-9DB8-F8D1E2E75214}" dt="2026-08-07T03:54:57.175" v="1507" actId="1036"/>
          <ac:spMkLst>
            <pc:docMk/>
            <pc:sldMk cId="0" sldId="256"/>
            <ac:spMk id="9" creationId="{CB3A04BB-2507-D00A-5066-A23413040E8B}"/>
          </ac:spMkLst>
        </pc:spChg>
        <pc:spChg chg="mod">
          <ac:chgData name="宏治 松野" userId="28ead1057178065e" providerId="LiveId" clId="{3DA6773C-3DF0-4F69-9DB8-F8D1E2E75214}" dt="2026-08-07T03:52:30.972" v="1491" actId="121"/>
          <ac:spMkLst>
            <pc:docMk/>
            <pc:sldMk cId="0" sldId="256"/>
            <ac:spMk id="13" creationId="{00000000-0000-0000-0000-000000000000}"/>
          </ac:spMkLst>
        </pc:spChg>
        <pc:spChg chg="mod">
          <ac:chgData name="宏治 松野" userId="28ead1057178065e" providerId="LiveId" clId="{3DA6773C-3DF0-4F69-9DB8-F8D1E2E75214}" dt="2026-08-07T03:46:48.827" v="1458" actId="1036"/>
          <ac:spMkLst>
            <pc:docMk/>
            <pc:sldMk cId="0" sldId="256"/>
            <ac:spMk id="15" creationId="{00000000-0000-0000-0000-000000000000}"/>
          </ac:spMkLst>
        </pc:spChg>
        <pc:spChg chg="mod">
          <ac:chgData name="宏治 松野" userId="28ead1057178065e" providerId="LiveId" clId="{3DA6773C-3DF0-4F69-9DB8-F8D1E2E75214}" dt="2026-08-07T03:48:20.676" v="1477" actId="6549"/>
          <ac:spMkLst>
            <pc:docMk/>
            <pc:sldMk cId="0" sldId="256"/>
            <ac:spMk id="18" creationId="{00000000-0000-0000-0000-000000000000}"/>
          </ac:spMkLst>
        </pc:spChg>
        <pc:spChg chg="mod">
          <ac:chgData name="宏治 松野" userId="28ead1057178065e" providerId="LiveId" clId="{3DA6773C-3DF0-4F69-9DB8-F8D1E2E75214}" dt="2026-08-07T03:46:48.827" v="1458" actId="1036"/>
          <ac:spMkLst>
            <pc:docMk/>
            <pc:sldMk cId="0" sldId="256"/>
            <ac:spMk id="19" creationId="{00000000-0000-0000-0000-000000000000}"/>
          </ac:spMkLst>
        </pc:spChg>
        <pc:spChg chg="mod">
          <ac:chgData name="宏治 松野" userId="28ead1057178065e" providerId="LiveId" clId="{3DA6773C-3DF0-4F69-9DB8-F8D1E2E75214}" dt="2026-08-07T03:48:13.034" v="1474" actId="20577"/>
          <ac:spMkLst>
            <pc:docMk/>
            <pc:sldMk cId="0" sldId="256"/>
            <ac:spMk id="26" creationId="{D615DFC1-FA33-47FC-AF16-9E8B0F43E527}"/>
          </ac:spMkLst>
        </pc:spChg>
        <pc:spChg chg="mod">
          <ac:chgData name="宏治 松野" userId="28ead1057178065e" providerId="LiveId" clId="{3DA6773C-3DF0-4F69-9DB8-F8D1E2E75214}" dt="2026-08-07T03:48:10.906" v="1473" actId="20577"/>
          <ac:spMkLst>
            <pc:docMk/>
            <pc:sldMk cId="0" sldId="256"/>
            <ac:spMk id="27" creationId="{00000000-0000-0000-0000-000000000000}"/>
          </ac:spMkLst>
        </pc:spChg>
        <pc:spChg chg="mod">
          <ac:chgData name="宏治 松野" userId="28ead1057178065e" providerId="LiveId" clId="{3DA6773C-3DF0-4F69-9DB8-F8D1E2E75214}" dt="2026-08-07T03:27:30.090" v="1447"/>
          <ac:spMkLst>
            <pc:docMk/>
            <pc:sldMk cId="0" sldId="256"/>
            <ac:spMk id="28" creationId="{AD90F1DD-2B9F-481C-A02A-FCBB34D94A0E}"/>
          </ac:spMkLst>
        </pc:spChg>
        <pc:spChg chg="mod">
          <ac:chgData name="宏治 松野" userId="28ead1057178065e" providerId="LiveId" clId="{3DA6773C-3DF0-4F69-9DB8-F8D1E2E75214}" dt="2026-08-07T03:27:17.265" v="1421"/>
          <ac:spMkLst>
            <pc:docMk/>
            <pc:sldMk cId="0" sldId="256"/>
            <ac:spMk id="29" creationId="{2444DF69-28B4-4AD4-9659-0AB361701CE8}"/>
          </ac:spMkLst>
        </pc:spChg>
        <pc:spChg chg="mod">
          <ac:chgData name="宏治 松野" userId="28ead1057178065e" providerId="LiveId" clId="{3DA6773C-3DF0-4F69-9DB8-F8D1E2E75214}" dt="2026-08-07T03:50:36.028" v="1490" actId="1037"/>
          <ac:spMkLst>
            <pc:docMk/>
            <pc:sldMk cId="0" sldId="256"/>
            <ac:spMk id="30" creationId="{94D395BA-1EB6-47F3-96F0-10C1497D30AE}"/>
          </ac:spMkLst>
        </pc:spChg>
        <pc:spChg chg="mod">
          <ac:chgData name="宏治 松野" userId="28ead1057178065e" providerId="LiveId" clId="{3DA6773C-3DF0-4F69-9DB8-F8D1E2E75214}" dt="2026-08-07T03:48:08.913" v="1472" actId="20577"/>
          <ac:spMkLst>
            <pc:docMk/>
            <pc:sldMk cId="0" sldId="256"/>
            <ac:spMk id="41" creationId="{00000000-0000-0000-0000-000000000000}"/>
          </ac:spMkLst>
        </pc:spChg>
        <pc:spChg chg="mod">
          <ac:chgData name="宏治 松野" userId="28ead1057178065e" providerId="LiveId" clId="{3DA6773C-3DF0-4F69-9DB8-F8D1E2E75214}" dt="2026-08-07T03:50:24.702" v="1484" actId="123"/>
          <ac:spMkLst>
            <pc:docMk/>
            <pc:sldMk cId="0" sldId="256"/>
            <ac:spMk id="4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18831" cy="492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defTabSz="914407">
              <a:defRPr sz="1200"/>
            </a:lvl1pPr>
          </a:lstStyle>
          <a:p>
            <a:endParaRPr lang="en-US" altLang="ja-JP"/>
          </a:p>
        </p:txBody>
      </p:sp>
      <p:sp>
        <p:nvSpPr>
          <p:cNvPr id="7171" name="Rectangle 3"/>
          <p:cNvSpPr>
            <a:spLocks noGrp="1" noChangeArrowheads="1"/>
          </p:cNvSpPr>
          <p:nvPr>
            <p:ph type="dt" sz="quarter" idx="1"/>
          </p:nvPr>
        </p:nvSpPr>
        <p:spPr bwMode="auto">
          <a:xfrm>
            <a:off x="3816932" y="0"/>
            <a:ext cx="2918831" cy="492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r" defTabSz="914407">
              <a:defRPr sz="1200"/>
            </a:lvl1pPr>
          </a:lstStyle>
          <a:p>
            <a:endParaRPr lang="en-US" altLang="ja-JP"/>
          </a:p>
        </p:txBody>
      </p:sp>
      <p:sp>
        <p:nvSpPr>
          <p:cNvPr id="7172" name="Rectangle 4"/>
          <p:cNvSpPr>
            <a:spLocks noGrp="1" noChangeArrowheads="1"/>
          </p:cNvSpPr>
          <p:nvPr>
            <p:ph type="ftr" sz="quarter" idx="2"/>
          </p:nvPr>
        </p:nvSpPr>
        <p:spPr bwMode="auto">
          <a:xfrm>
            <a:off x="0" y="9373391"/>
            <a:ext cx="2918831" cy="492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b" anchorCtr="0" compatLnSpc="1">
            <a:prstTxWarp prst="textNoShape">
              <a:avLst/>
            </a:prstTxWarp>
          </a:bodyPr>
          <a:lstStyle>
            <a:lvl1pPr defTabSz="914407">
              <a:defRPr sz="1200"/>
            </a:lvl1pPr>
          </a:lstStyle>
          <a:p>
            <a:endParaRPr lang="en-US" altLang="ja-JP"/>
          </a:p>
        </p:txBody>
      </p:sp>
      <p:sp>
        <p:nvSpPr>
          <p:cNvPr id="7173" name="Rectangle 5"/>
          <p:cNvSpPr>
            <a:spLocks noGrp="1" noChangeArrowheads="1"/>
          </p:cNvSpPr>
          <p:nvPr>
            <p:ph type="sldNum" sz="quarter" idx="3"/>
          </p:nvPr>
        </p:nvSpPr>
        <p:spPr bwMode="auto">
          <a:xfrm>
            <a:off x="3816932" y="9373391"/>
            <a:ext cx="2918831" cy="492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b" anchorCtr="0" compatLnSpc="1">
            <a:prstTxWarp prst="textNoShape">
              <a:avLst/>
            </a:prstTxWarp>
          </a:bodyPr>
          <a:lstStyle>
            <a:lvl1pPr algn="r" defTabSz="914407">
              <a:defRPr sz="1200"/>
            </a:lvl1pPr>
          </a:lstStyle>
          <a:p>
            <a:fld id="{F373BA29-ABA0-4DFC-A767-BE12ACA5B38C}" type="slidenum">
              <a:rPr lang="en-US" altLang="ja-JP"/>
              <a:pPr/>
              <a:t>‹#›</a:t>
            </a:fld>
            <a:endParaRPr lang="en-US" altLang="ja-JP"/>
          </a:p>
        </p:txBody>
      </p:sp>
    </p:spTree>
    <p:extLst>
      <p:ext uri="{BB962C8B-B14F-4D97-AF65-F5344CB8AC3E}">
        <p14:creationId xmlns:p14="http://schemas.microsoft.com/office/powerpoint/2010/main" val="1978920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6575"/>
            <a:ext cx="5829300" cy="2124075"/>
          </a:xfrm>
        </p:spPr>
        <p:txBody>
          <a:bodyPr/>
          <a:lstStyle/>
          <a:p>
            <a:r>
              <a:rPr lang="ja-JP" altLang="en-US"/>
              <a:t>マスター タイトルの書式設定</a:t>
            </a:r>
          </a:p>
        </p:txBody>
      </p:sp>
      <p:sp>
        <p:nvSpPr>
          <p:cNvPr id="3" name="サブタイトル 2"/>
          <p:cNvSpPr>
            <a:spLocks noGrp="1"/>
          </p:cNvSpPr>
          <p:nvPr>
            <p:ph type="subTitle" idx="1"/>
          </p:nvPr>
        </p:nvSpPr>
        <p:spPr>
          <a:xfrm>
            <a:off x="1028700" y="5613400"/>
            <a:ext cx="4800600" cy="253206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1EC58DED-6FED-434C-A095-E2049AB3520B}" type="slidenum">
              <a:rPr lang="en-US" altLang="ja-JP"/>
              <a:pPr/>
              <a:t>‹#›</a:t>
            </a:fld>
            <a:endParaRPr lang="en-US" altLang="ja-JP"/>
          </a:p>
        </p:txBody>
      </p:sp>
    </p:spTree>
    <p:extLst>
      <p:ext uri="{BB962C8B-B14F-4D97-AF65-F5344CB8AC3E}">
        <p14:creationId xmlns:p14="http://schemas.microsoft.com/office/powerpoint/2010/main" val="1553787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AE24E46E-74D4-481B-AB1E-D156B6931E1F}" type="slidenum">
              <a:rPr lang="en-US" altLang="ja-JP"/>
              <a:pPr/>
              <a:t>‹#›</a:t>
            </a:fld>
            <a:endParaRPr lang="en-US" altLang="ja-JP"/>
          </a:p>
        </p:txBody>
      </p:sp>
    </p:spTree>
    <p:extLst>
      <p:ext uri="{BB962C8B-B14F-4D97-AF65-F5344CB8AC3E}">
        <p14:creationId xmlns:p14="http://schemas.microsoft.com/office/powerpoint/2010/main" val="2301916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6365875"/>
            <a:ext cx="5829300" cy="1966913"/>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541338" y="4198938"/>
            <a:ext cx="5829300" cy="21669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C52BCEA4-55D9-42C9-B756-1C8B84198845}" type="slidenum">
              <a:rPr lang="en-US" altLang="ja-JP"/>
              <a:pPr/>
              <a:t>‹#›</a:t>
            </a:fld>
            <a:endParaRPr lang="en-US" altLang="ja-JP"/>
          </a:p>
        </p:txBody>
      </p:sp>
    </p:spTree>
    <p:extLst>
      <p:ext uri="{BB962C8B-B14F-4D97-AF65-F5344CB8AC3E}">
        <p14:creationId xmlns:p14="http://schemas.microsoft.com/office/powerpoint/2010/main" val="175841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514350" y="2862263"/>
            <a:ext cx="2838450" cy="594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3505200" y="2862263"/>
            <a:ext cx="2838450" cy="594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0128E97B-25C4-4B07-90F8-B94B84A7EC3E}" type="slidenum">
              <a:rPr lang="en-US" altLang="ja-JP"/>
              <a:pPr/>
              <a:t>‹#›</a:t>
            </a:fld>
            <a:endParaRPr lang="en-US" altLang="ja-JP"/>
          </a:p>
        </p:txBody>
      </p:sp>
    </p:spTree>
    <p:extLst>
      <p:ext uri="{BB962C8B-B14F-4D97-AF65-F5344CB8AC3E}">
        <p14:creationId xmlns:p14="http://schemas.microsoft.com/office/powerpoint/2010/main" val="1035100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875"/>
            <a:ext cx="6172200" cy="1651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342900" y="2217738"/>
            <a:ext cx="3030538" cy="9239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342900" y="3141663"/>
            <a:ext cx="3030538" cy="57070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3484563" y="2217738"/>
            <a:ext cx="3030537" cy="9239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3484563" y="3141663"/>
            <a:ext cx="3030537" cy="57070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p:cNvSpPr>
            <a:spLocks noGrp="1"/>
          </p:cNvSpPr>
          <p:nvPr>
            <p:ph type="dt" sz="half" idx="10"/>
          </p:nvPr>
        </p:nvSpPr>
        <p:spPr/>
        <p:txBody>
          <a:bodyPr/>
          <a:lstStyle>
            <a:lvl1pPr>
              <a:defRPr/>
            </a:lvl1pPr>
          </a:lstStyle>
          <a:p>
            <a:endParaRPr lang="en-US" altLang="ja-JP"/>
          </a:p>
        </p:txBody>
      </p:sp>
      <p:sp>
        <p:nvSpPr>
          <p:cNvPr id="8" name="フッター プレースホルダー 7"/>
          <p:cNvSpPr>
            <a:spLocks noGrp="1"/>
          </p:cNvSpPr>
          <p:nvPr>
            <p:ph type="ftr" sz="quarter" idx="11"/>
          </p:nvPr>
        </p:nvSpPr>
        <p:spPr/>
        <p:txBody>
          <a:bodyPr/>
          <a:lstStyle>
            <a:lvl1pPr>
              <a:defRPr/>
            </a:lvl1pPr>
          </a:lstStyle>
          <a:p>
            <a:endParaRPr lang="en-US" altLang="ja-JP"/>
          </a:p>
        </p:txBody>
      </p:sp>
      <p:sp>
        <p:nvSpPr>
          <p:cNvPr id="9" name="スライド番号プレースホルダー 8"/>
          <p:cNvSpPr>
            <a:spLocks noGrp="1"/>
          </p:cNvSpPr>
          <p:nvPr>
            <p:ph type="sldNum" sz="quarter" idx="12"/>
          </p:nvPr>
        </p:nvSpPr>
        <p:spPr/>
        <p:txBody>
          <a:bodyPr/>
          <a:lstStyle>
            <a:lvl1pPr>
              <a:defRPr/>
            </a:lvl1pPr>
          </a:lstStyle>
          <a:p>
            <a:fld id="{DCD23F7C-0CEE-4078-9F56-614DCF34565B}" type="slidenum">
              <a:rPr lang="en-US" altLang="ja-JP"/>
              <a:pPr/>
              <a:t>‹#›</a:t>
            </a:fld>
            <a:endParaRPr lang="en-US" altLang="ja-JP"/>
          </a:p>
        </p:txBody>
      </p:sp>
    </p:spTree>
    <p:extLst>
      <p:ext uri="{BB962C8B-B14F-4D97-AF65-F5344CB8AC3E}">
        <p14:creationId xmlns:p14="http://schemas.microsoft.com/office/powerpoint/2010/main" val="755827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2"/>
          <p:cNvSpPr>
            <a:spLocks noGrp="1"/>
          </p:cNvSpPr>
          <p:nvPr>
            <p:ph type="dt" sz="half" idx="10"/>
          </p:nvPr>
        </p:nvSpPr>
        <p:spPr/>
        <p:txBody>
          <a:bodyPr/>
          <a:lstStyle>
            <a:lvl1pPr>
              <a:defRPr/>
            </a:lvl1pPr>
          </a:lstStyle>
          <a:p>
            <a:endParaRPr lang="en-US" altLang="ja-JP"/>
          </a:p>
        </p:txBody>
      </p:sp>
      <p:sp>
        <p:nvSpPr>
          <p:cNvPr id="4" name="フッター プレースホルダー 3"/>
          <p:cNvSpPr>
            <a:spLocks noGrp="1"/>
          </p:cNvSpPr>
          <p:nvPr>
            <p:ph type="ftr" sz="quarter" idx="11"/>
          </p:nvPr>
        </p:nvSpPr>
        <p:spPr/>
        <p:txBody>
          <a:bodyPr/>
          <a:lstStyle>
            <a:lvl1pPr>
              <a:defRPr/>
            </a:lvl1pPr>
          </a:lstStyle>
          <a:p>
            <a:endParaRPr lang="en-US" altLang="ja-JP"/>
          </a:p>
        </p:txBody>
      </p:sp>
      <p:sp>
        <p:nvSpPr>
          <p:cNvPr id="5" name="スライド番号プレースホルダー 4"/>
          <p:cNvSpPr>
            <a:spLocks noGrp="1"/>
          </p:cNvSpPr>
          <p:nvPr>
            <p:ph type="sldNum" sz="quarter" idx="12"/>
          </p:nvPr>
        </p:nvSpPr>
        <p:spPr/>
        <p:txBody>
          <a:bodyPr/>
          <a:lstStyle>
            <a:lvl1pPr>
              <a:defRPr/>
            </a:lvl1pPr>
          </a:lstStyle>
          <a:p>
            <a:fld id="{83CB6009-0ABB-41E7-BE2A-2D048F1AD122}" type="slidenum">
              <a:rPr lang="en-US" altLang="ja-JP"/>
              <a:pPr/>
              <a:t>‹#›</a:t>
            </a:fld>
            <a:endParaRPr lang="en-US" altLang="ja-JP"/>
          </a:p>
        </p:txBody>
      </p:sp>
    </p:spTree>
    <p:extLst>
      <p:ext uri="{BB962C8B-B14F-4D97-AF65-F5344CB8AC3E}">
        <p14:creationId xmlns:p14="http://schemas.microsoft.com/office/powerpoint/2010/main" val="266565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endParaRPr lang="en-US" altLang="ja-JP"/>
          </a:p>
        </p:txBody>
      </p:sp>
      <p:sp>
        <p:nvSpPr>
          <p:cNvPr id="3" name="フッター プレースホルダー 2"/>
          <p:cNvSpPr>
            <a:spLocks noGrp="1"/>
          </p:cNvSpPr>
          <p:nvPr>
            <p:ph type="ftr" sz="quarter" idx="11"/>
          </p:nvPr>
        </p:nvSpPr>
        <p:spPr/>
        <p:txBody>
          <a:bodyPr/>
          <a:lstStyle>
            <a:lvl1pPr>
              <a:defRPr/>
            </a:lvl1pPr>
          </a:lstStyle>
          <a:p>
            <a:endParaRPr lang="en-US" altLang="ja-JP"/>
          </a:p>
        </p:txBody>
      </p:sp>
      <p:sp>
        <p:nvSpPr>
          <p:cNvPr id="4" name="スライド番号プレースホルダー 3"/>
          <p:cNvSpPr>
            <a:spLocks noGrp="1"/>
          </p:cNvSpPr>
          <p:nvPr>
            <p:ph type="sldNum" sz="quarter" idx="12"/>
          </p:nvPr>
        </p:nvSpPr>
        <p:spPr/>
        <p:txBody>
          <a:bodyPr/>
          <a:lstStyle>
            <a:lvl1pPr>
              <a:defRPr/>
            </a:lvl1pPr>
          </a:lstStyle>
          <a:p>
            <a:fld id="{325BABDA-7B32-4F35-9787-9B733B06800E}" type="slidenum">
              <a:rPr lang="en-US" altLang="ja-JP"/>
              <a:pPr/>
              <a:t>‹#›</a:t>
            </a:fld>
            <a:endParaRPr lang="en-US" altLang="ja-JP"/>
          </a:p>
        </p:txBody>
      </p:sp>
    </p:spTree>
    <p:extLst>
      <p:ext uri="{BB962C8B-B14F-4D97-AF65-F5344CB8AC3E}">
        <p14:creationId xmlns:p14="http://schemas.microsoft.com/office/powerpoint/2010/main" val="2598830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3700"/>
            <a:ext cx="2255838" cy="1679575"/>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2681288" y="393700"/>
            <a:ext cx="3833812" cy="8455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342900" y="2073275"/>
            <a:ext cx="2255838" cy="67754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CC7C6424-2CAB-45F8-9A2F-6CBE2FAFCC0D}" type="slidenum">
              <a:rPr lang="en-US" altLang="ja-JP"/>
              <a:pPr/>
              <a:t>‹#›</a:t>
            </a:fld>
            <a:endParaRPr lang="en-US" altLang="ja-JP"/>
          </a:p>
        </p:txBody>
      </p:sp>
    </p:spTree>
    <p:extLst>
      <p:ext uri="{BB962C8B-B14F-4D97-AF65-F5344CB8AC3E}">
        <p14:creationId xmlns:p14="http://schemas.microsoft.com/office/powerpoint/2010/main" val="3785765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934200"/>
            <a:ext cx="4114800" cy="819150"/>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344613" y="885825"/>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p:cNvSpPr>
            <a:spLocks noGrp="1"/>
          </p:cNvSpPr>
          <p:nvPr>
            <p:ph type="body" sz="half" idx="2"/>
          </p:nvPr>
        </p:nvSpPr>
        <p:spPr>
          <a:xfrm>
            <a:off x="1344613" y="7753350"/>
            <a:ext cx="4114800" cy="11620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a:p>
        </p:txBody>
      </p:sp>
      <p:sp>
        <p:nvSpPr>
          <p:cNvPr id="6" name="フッター プレースホルダー 5"/>
          <p:cNvSpPr>
            <a:spLocks noGrp="1"/>
          </p:cNvSpPr>
          <p:nvPr>
            <p:ph type="ftr" sz="quarter" idx="11"/>
          </p:nvPr>
        </p:nvSpPr>
        <p:spPr/>
        <p:txBody>
          <a:bodyPr/>
          <a:lstStyle>
            <a:lvl1pPr>
              <a:defRPr/>
            </a:lvl1pPr>
          </a:lstStyle>
          <a:p>
            <a:endParaRPr lang="en-US" altLang="ja-JP"/>
          </a:p>
        </p:txBody>
      </p:sp>
      <p:sp>
        <p:nvSpPr>
          <p:cNvPr id="7" name="スライド番号プレースホルダー 6"/>
          <p:cNvSpPr>
            <a:spLocks noGrp="1"/>
          </p:cNvSpPr>
          <p:nvPr>
            <p:ph type="sldNum" sz="quarter" idx="12"/>
          </p:nvPr>
        </p:nvSpPr>
        <p:spPr/>
        <p:txBody>
          <a:bodyPr/>
          <a:lstStyle>
            <a:lvl1pPr>
              <a:defRPr/>
            </a:lvl1pPr>
          </a:lstStyle>
          <a:p>
            <a:fld id="{16D731B0-9E31-4881-BFDB-CF9BB3C15B3B}" type="slidenum">
              <a:rPr lang="en-US" altLang="ja-JP"/>
              <a:pPr/>
              <a:t>‹#›</a:t>
            </a:fld>
            <a:endParaRPr lang="en-US" altLang="ja-JP"/>
          </a:p>
        </p:txBody>
      </p:sp>
    </p:spTree>
    <p:extLst>
      <p:ext uri="{BB962C8B-B14F-4D97-AF65-F5344CB8AC3E}">
        <p14:creationId xmlns:p14="http://schemas.microsoft.com/office/powerpoint/2010/main" val="108569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83DA9C72-0F9F-4633-B2EE-A1F4217E9764}" type="slidenum">
              <a:rPr lang="en-US" altLang="ja-JP"/>
              <a:pPr/>
              <a:t>‹#›</a:t>
            </a:fld>
            <a:endParaRPr lang="en-US" altLang="ja-JP"/>
          </a:p>
        </p:txBody>
      </p:sp>
    </p:spTree>
    <p:extLst>
      <p:ext uri="{BB962C8B-B14F-4D97-AF65-F5344CB8AC3E}">
        <p14:creationId xmlns:p14="http://schemas.microsoft.com/office/powerpoint/2010/main" val="368057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886325" y="881063"/>
            <a:ext cx="1457325" cy="79248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514350" y="881063"/>
            <a:ext cx="4219575" cy="79248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p:cNvSpPr>
            <a:spLocks noGrp="1"/>
          </p:cNvSpPr>
          <p:nvPr>
            <p:ph type="dt" sz="half" idx="10"/>
          </p:nvPr>
        </p:nvSpPr>
        <p:spPr/>
        <p:txBody>
          <a:bodyPr/>
          <a:lstStyle>
            <a:lvl1pPr>
              <a:defRPr/>
            </a:lvl1pPr>
          </a:lstStyle>
          <a:p>
            <a:endParaRPr lang="en-US" altLang="ja-JP"/>
          </a:p>
        </p:txBody>
      </p:sp>
      <p:sp>
        <p:nvSpPr>
          <p:cNvPr id="5" name="フッター プレースホルダー 4"/>
          <p:cNvSpPr>
            <a:spLocks noGrp="1"/>
          </p:cNvSpPr>
          <p:nvPr>
            <p:ph type="ftr" sz="quarter" idx="11"/>
          </p:nvPr>
        </p:nvSpPr>
        <p:spPr/>
        <p:txBody>
          <a:bodyPr/>
          <a:lstStyle>
            <a:lvl1pPr>
              <a:defRPr/>
            </a:lvl1pPr>
          </a:lstStyle>
          <a:p>
            <a:endParaRPr lang="en-US" altLang="ja-JP"/>
          </a:p>
        </p:txBody>
      </p:sp>
      <p:sp>
        <p:nvSpPr>
          <p:cNvPr id="6" name="スライド番号プレースホルダー 5"/>
          <p:cNvSpPr>
            <a:spLocks noGrp="1"/>
          </p:cNvSpPr>
          <p:nvPr>
            <p:ph type="sldNum" sz="quarter" idx="12"/>
          </p:nvPr>
        </p:nvSpPr>
        <p:spPr/>
        <p:txBody>
          <a:bodyPr/>
          <a:lstStyle>
            <a:lvl1pPr>
              <a:defRPr/>
            </a:lvl1pPr>
          </a:lstStyle>
          <a:p>
            <a:fld id="{8462813F-1F89-43C3-86B0-F939F1B975A4}" type="slidenum">
              <a:rPr lang="en-US" altLang="ja-JP"/>
              <a:pPr/>
              <a:t>‹#›</a:t>
            </a:fld>
            <a:endParaRPr lang="en-US" altLang="ja-JP"/>
          </a:p>
        </p:txBody>
      </p:sp>
    </p:spTree>
    <p:extLst>
      <p:ext uri="{BB962C8B-B14F-4D97-AF65-F5344CB8AC3E}">
        <p14:creationId xmlns:p14="http://schemas.microsoft.com/office/powerpoint/2010/main" val="2868415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81063"/>
            <a:ext cx="5829300"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514350" y="2862263"/>
            <a:ext cx="58293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514350" y="9024938"/>
            <a:ext cx="1428750"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ja-JP"/>
          </a:p>
        </p:txBody>
      </p:sp>
      <p:sp>
        <p:nvSpPr>
          <p:cNvPr id="1029" name="Rectangle 5"/>
          <p:cNvSpPr>
            <a:spLocks noGrp="1" noChangeArrowheads="1"/>
          </p:cNvSpPr>
          <p:nvPr>
            <p:ph type="ftr" sz="quarter" idx="3"/>
          </p:nvPr>
        </p:nvSpPr>
        <p:spPr bwMode="auto">
          <a:xfrm>
            <a:off x="2343150" y="9024938"/>
            <a:ext cx="2171700"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ja-JP"/>
          </a:p>
        </p:txBody>
      </p:sp>
      <p:sp>
        <p:nvSpPr>
          <p:cNvPr id="1030" name="Rectangle 6"/>
          <p:cNvSpPr>
            <a:spLocks noGrp="1" noChangeArrowheads="1"/>
          </p:cNvSpPr>
          <p:nvPr>
            <p:ph type="sldNum" sz="quarter" idx="4"/>
          </p:nvPr>
        </p:nvSpPr>
        <p:spPr bwMode="auto">
          <a:xfrm>
            <a:off x="4914900" y="9024938"/>
            <a:ext cx="1428750"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DCB79C6-85F8-4B55-8492-E186DDF03E70}"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kumimoji="1" sz="44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Times New Roman" charset="0"/>
          <a:ea typeface="ＭＳ Ｐゴシック" pitchFamily="50" charset="-128"/>
        </a:defRPr>
      </a:lvl2pPr>
      <a:lvl3pPr algn="ctr" rtl="0" fontAlgn="base">
        <a:spcBef>
          <a:spcPct val="0"/>
        </a:spcBef>
        <a:spcAft>
          <a:spcPct val="0"/>
        </a:spcAft>
        <a:defRPr kumimoji="1" sz="4400">
          <a:solidFill>
            <a:schemeClr val="tx2"/>
          </a:solidFill>
          <a:latin typeface="Times New Roman" charset="0"/>
          <a:ea typeface="ＭＳ Ｐゴシック" pitchFamily="50" charset="-128"/>
        </a:defRPr>
      </a:lvl3pPr>
      <a:lvl4pPr algn="ctr" rtl="0" fontAlgn="base">
        <a:spcBef>
          <a:spcPct val="0"/>
        </a:spcBef>
        <a:spcAft>
          <a:spcPct val="0"/>
        </a:spcAft>
        <a:defRPr kumimoji="1" sz="4400">
          <a:solidFill>
            <a:schemeClr val="tx2"/>
          </a:solidFill>
          <a:latin typeface="Times New Roman" charset="0"/>
          <a:ea typeface="ＭＳ Ｐゴシック" pitchFamily="50" charset="-128"/>
        </a:defRPr>
      </a:lvl4pPr>
      <a:lvl5pPr algn="ctr" rtl="0" fontAlgn="base">
        <a:spcBef>
          <a:spcPct val="0"/>
        </a:spcBef>
        <a:spcAft>
          <a:spcPct val="0"/>
        </a:spcAft>
        <a:defRPr kumimoji="1" sz="4400">
          <a:solidFill>
            <a:schemeClr val="tx2"/>
          </a:solidFill>
          <a:latin typeface="Times New Roman"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charset="0"/>
          <a:ea typeface="ＭＳ Ｐゴシック" pitchFamily="50" charset="-128"/>
        </a:defRPr>
      </a:lvl9pPr>
    </p:titleStyle>
    <p:bodyStyle>
      <a:lvl1pPr marL="342900" indent="-342900" algn="l" rtl="0" fontAlgn="base">
        <a:spcBef>
          <a:spcPct val="20000"/>
        </a:spcBef>
        <a:spcAft>
          <a:spcPct val="0"/>
        </a:spcAft>
        <a:buChar char="•"/>
        <a:defRPr kumimoji="1" sz="3200">
          <a:solidFill>
            <a:schemeClr val="tx1"/>
          </a:solidFill>
          <a:latin typeface="+mn-lt"/>
          <a:ea typeface="+mn-ea"/>
          <a:cs typeface="+mn-cs"/>
        </a:defRPr>
      </a:lvl1pPr>
      <a:lvl2pPr marL="742950" indent="-285750" algn="l" rtl="0" fontAlgn="base">
        <a:spcBef>
          <a:spcPct val="20000"/>
        </a:spcBef>
        <a:spcAft>
          <a:spcPct val="0"/>
        </a:spcAft>
        <a:buChar char="–"/>
        <a:defRPr kumimoji="1" sz="2800">
          <a:solidFill>
            <a:schemeClr val="tx1"/>
          </a:solidFill>
          <a:latin typeface="+mn-lt"/>
          <a:ea typeface="+mn-ea"/>
        </a:defRPr>
      </a:lvl2pPr>
      <a:lvl3pPr marL="1143000" indent="-228600" algn="l" rtl="0" fontAlgn="base">
        <a:spcBef>
          <a:spcPct val="20000"/>
        </a:spcBef>
        <a:spcAft>
          <a:spcPct val="0"/>
        </a:spcAft>
        <a:buChar char="•"/>
        <a:defRPr kumimoji="1" sz="2400">
          <a:solidFill>
            <a:schemeClr val="tx1"/>
          </a:solidFill>
          <a:latin typeface="+mn-lt"/>
          <a:ea typeface="+mn-ea"/>
        </a:defRPr>
      </a:lvl3pPr>
      <a:lvl4pPr marL="1600200" indent="-228600" algn="l" rtl="0" fontAlgn="base">
        <a:spcBef>
          <a:spcPct val="20000"/>
        </a:spcBef>
        <a:spcAft>
          <a:spcPct val="0"/>
        </a:spcAft>
        <a:buChar char="–"/>
        <a:defRPr kumimoji="1" sz="2000">
          <a:solidFill>
            <a:schemeClr val="tx1"/>
          </a:solidFill>
          <a:latin typeface="+mn-lt"/>
          <a:ea typeface="+mn-ea"/>
        </a:defRPr>
      </a:lvl4pPr>
      <a:lvl5pPr marL="2057400" indent="-228600" algn="l" rtl="0" fontAlgn="base">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332656" y="1601723"/>
            <a:ext cx="5398914" cy="830997"/>
          </a:xfrm>
          <a:prstGeom prst="rect">
            <a:avLst/>
          </a:prstGeom>
          <a:noFill/>
        </p:spPr>
        <p:txBody>
          <a:bodyPr wrap="none" lIns="0" tIns="0" rIns="0" bIns="0" rtlCol="0">
            <a:spAutoFit/>
          </a:bodyPr>
          <a:lstStyle/>
          <a:p>
            <a:pP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開催日時</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年　　月　　日（曜日） </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19:00</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　</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20:00</a:t>
            </a:r>
          </a:p>
          <a:p>
            <a:pPr algn="r" defTabSz="500940">
              <a:defRPr/>
            </a:pPr>
            <a:r>
              <a:rPr lang="ja-JP" altLang="en-US" sz="10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＊単位申請の関係で、なるべく本体部分に即した時間表記にして下さい。</a:t>
            </a:r>
            <a:endPar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開催形式</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現地開催、</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WEB</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配信、ハイブリッド</a:t>
            </a:r>
            <a:endPar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defTabSz="500940">
              <a:defRPr/>
            </a:pPr>
            <a:r>
              <a:rPr lang="ja-JP" altLang="en-US" sz="11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（現地・ハイブリッドの場合）</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会場</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1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（会場名・住所等）</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endPar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15" name="テキスト ボックス 14"/>
          <p:cNvSpPr txBox="1"/>
          <p:nvPr/>
        </p:nvSpPr>
        <p:spPr>
          <a:xfrm>
            <a:off x="332656" y="6846896"/>
            <a:ext cx="6390852" cy="276999"/>
          </a:xfrm>
          <a:prstGeom prst="rect">
            <a:avLst/>
          </a:prstGeom>
          <a:noFill/>
        </p:spPr>
        <p:txBody>
          <a:bodyPr wrap="square" rtlCol="0">
            <a:spAutoFit/>
          </a:bodyPr>
          <a:lstStyle/>
          <a:p>
            <a:pPr defTabSz="500940">
              <a:defRPr/>
            </a:pPr>
            <a:r>
              <a:rPr lang="en-US" altLang="ja-JP"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共催</a:t>
            </a:r>
            <a:r>
              <a:rPr lang="en-US" altLang="ja-JP"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旭川薬剤師会、旭川病院薬剤師会、北海道病院薬剤師会、○○○○株式会社</a:t>
            </a:r>
          </a:p>
        </p:txBody>
      </p:sp>
      <p:sp>
        <p:nvSpPr>
          <p:cNvPr id="17" name="テキスト ボックス 16"/>
          <p:cNvSpPr txBox="1"/>
          <p:nvPr/>
        </p:nvSpPr>
        <p:spPr>
          <a:xfrm>
            <a:off x="596308" y="6795011"/>
            <a:ext cx="65" cy="246221"/>
          </a:xfrm>
          <a:prstGeom prst="rect">
            <a:avLst/>
          </a:prstGeom>
          <a:noFill/>
        </p:spPr>
        <p:txBody>
          <a:bodyPr wrap="none" lIns="0" tIns="0" rIns="0" bIns="0" rtlCol="0">
            <a:spAutoFit/>
          </a:bodyPr>
          <a:lstStyle/>
          <a:p>
            <a:pPr defTabSz="500940">
              <a:defRPr/>
            </a:pPr>
            <a:endParaRPr lang="en-US" altLang="ja-JP" sz="1600" b="1" dirty="0">
              <a:latin typeface="ＭＳ ゴシック" panose="020B0609070205080204" pitchFamily="49" charset="-128"/>
              <a:ea typeface="ＭＳ ゴシック" panose="020B0609070205080204" pitchFamily="49" charset="-128"/>
              <a:cs typeface="メイリオ" panose="020B0604030504040204" pitchFamily="50" charset="-128"/>
            </a:endParaRPr>
          </a:p>
        </p:txBody>
      </p:sp>
      <p:sp>
        <p:nvSpPr>
          <p:cNvPr id="18" name="テキスト ボックス 17"/>
          <p:cNvSpPr txBox="1"/>
          <p:nvPr/>
        </p:nvSpPr>
        <p:spPr>
          <a:xfrm>
            <a:off x="486196" y="4359513"/>
            <a:ext cx="6004173" cy="307777"/>
          </a:xfrm>
          <a:prstGeom prst="rect">
            <a:avLst/>
          </a:prstGeom>
          <a:noFill/>
        </p:spPr>
        <p:txBody>
          <a:bodyPr wrap="square" rtlCol="0">
            <a:spAutoFit/>
          </a:bodyPr>
          <a:lstStyle/>
          <a:p>
            <a:pPr algn="r" defTabSz="500940"/>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座長　</a:t>
            </a:r>
            <a:r>
              <a:rPr lang="ja-JP" altLang="en-US" sz="1400" dirty="0">
                <a:latin typeface="游ゴシック" panose="020B0400000000000000" pitchFamily="50" charset="-128"/>
                <a:ea typeface="游ゴシック" panose="020B0400000000000000" pitchFamily="50" charset="-128"/>
              </a:rPr>
              <a:t> </a:t>
            </a:r>
            <a:r>
              <a:rPr lang="ja-JP" altLang="en-US" sz="1200" dirty="0">
                <a:latin typeface="游ゴシック" panose="020B0400000000000000" pitchFamily="50" charset="-128"/>
                <a:ea typeface="游ゴシック" panose="020B0400000000000000" pitchFamily="50" charset="-128"/>
              </a:rPr>
              <a:t>（所属）</a:t>
            </a:r>
            <a:r>
              <a:rPr lang="ja-JP" altLang="en-US"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（座長者名）○○○○</a:t>
            </a:r>
            <a:endParaRPr lang="zh-TW" altLang="en-US"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19" name="正方形/長方形 18"/>
          <p:cNvSpPr/>
          <p:nvPr/>
        </p:nvSpPr>
        <p:spPr>
          <a:xfrm>
            <a:off x="342181" y="6558864"/>
            <a:ext cx="6381328" cy="276999"/>
          </a:xfrm>
          <a:prstGeom prst="rect">
            <a:avLst/>
          </a:prstGeom>
        </p:spPr>
        <p:txBody>
          <a:bodyPr wrap="square">
            <a:spAutoFit/>
          </a:bodyPr>
          <a:lstStyle/>
          <a:p>
            <a:pPr algn="ctr" defTabSz="914395">
              <a:defRPr/>
            </a:pPr>
            <a:r>
              <a:rPr lang="ja-JP" altLang="en-US" sz="1200" dirty="0">
                <a:solidFill>
                  <a:prstClr val="black"/>
                </a:solidFill>
                <a:latin typeface="游ゴシック" panose="020B0400000000000000" pitchFamily="50" charset="-128"/>
                <a:ea typeface="游ゴシック" panose="020B0400000000000000" pitchFamily="50" charset="-128"/>
              </a:rPr>
              <a:t>（講演会終了後、立食による情報交換会の場を予定しております）</a:t>
            </a:r>
          </a:p>
        </p:txBody>
      </p:sp>
      <p:sp>
        <p:nvSpPr>
          <p:cNvPr id="27" name="テキスト ボックス 26"/>
          <p:cNvSpPr txBox="1"/>
          <p:nvPr/>
        </p:nvSpPr>
        <p:spPr>
          <a:xfrm>
            <a:off x="486196" y="4700389"/>
            <a:ext cx="6013697" cy="769441"/>
          </a:xfrm>
          <a:prstGeom prst="rect">
            <a:avLst/>
          </a:prstGeom>
          <a:noFill/>
        </p:spPr>
        <p:txBody>
          <a:bodyPr wrap="square" rtlCol="0">
            <a:spAutoFit/>
          </a:bodyPr>
          <a:lstStyle/>
          <a:p>
            <a:pPr defTabSz="500940">
              <a:defRPr/>
            </a:pPr>
            <a:r>
              <a:rPr lang="en-US" altLang="ja-JP" sz="1400" dirty="0">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latin typeface="游ゴシック" panose="020B0400000000000000" pitchFamily="50" charset="-128"/>
                <a:ea typeface="游ゴシック" panose="020B0400000000000000" pitchFamily="50" charset="-128"/>
                <a:cs typeface="メイリオ" panose="020B0604030504040204" pitchFamily="50" charset="-128"/>
              </a:rPr>
              <a:t>基調講演</a:t>
            </a:r>
            <a:r>
              <a:rPr lang="en-US" altLang="ja-JP" sz="1400" dirty="0">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latin typeface="游ゴシック" panose="020B0400000000000000" pitchFamily="50" charset="-128"/>
                <a:ea typeface="游ゴシック" panose="020B0400000000000000" pitchFamily="50" charset="-128"/>
                <a:cs typeface="メイリオ" panose="020B0604030504040204" pitchFamily="50" charset="-128"/>
              </a:rPr>
              <a:t>　</a:t>
            </a:r>
            <a:r>
              <a:rPr lang="en-US" altLang="ja-JP" sz="1400" dirty="0">
                <a:latin typeface="游ゴシック" panose="020B0400000000000000" pitchFamily="50" charset="-128"/>
                <a:ea typeface="游ゴシック" panose="020B0400000000000000" pitchFamily="50" charset="-128"/>
                <a:cs typeface="メイリオ" panose="020B0604030504040204" pitchFamily="50" charset="-128"/>
              </a:rPr>
              <a:t>19:00</a:t>
            </a:r>
            <a:r>
              <a:rPr lang="ja-JP" altLang="en-US" sz="1400" dirty="0">
                <a:latin typeface="游ゴシック" panose="020B0400000000000000" pitchFamily="50" charset="-128"/>
                <a:ea typeface="游ゴシック" panose="020B0400000000000000" pitchFamily="50" charset="-128"/>
                <a:cs typeface="メイリオ" panose="020B0604030504040204" pitchFamily="50" charset="-128"/>
              </a:rPr>
              <a:t>　～　</a:t>
            </a:r>
            <a:r>
              <a:rPr lang="en-US" altLang="ja-JP" sz="1400" dirty="0">
                <a:latin typeface="游ゴシック" panose="020B0400000000000000" pitchFamily="50" charset="-128"/>
                <a:ea typeface="游ゴシック" panose="020B0400000000000000" pitchFamily="50" charset="-128"/>
                <a:cs typeface="メイリオ" panose="020B0604030504040204" pitchFamily="50" charset="-128"/>
              </a:rPr>
              <a:t>19:30</a:t>
            </a:r>
            <a:endPar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defTabSz="500940">
              <a:defRPr/>
            </a:pPr>
            <a:r>
              <a:rPr lang="en-US" altLang="ja-JP" sz="1800" dirty="0">
                <a:latin typeface="游ゴシック" panose="020B0400000000000000" pitchFamily="50" charset="-128"/>
                <a:ea typeface="游ゴシック" panose="020B0400000000000000" pitchFamily="50" charset="-128"/>
                <a:cs typeface="メイリオ" panose="020B0604030504040204" pitchFamily="50" charset="-128"/>
              </a:rPr>
              <a:t> </a:t>
            </a:r>
            <a:r>
              <a:rPr lang="en-US" altLang="ja-JP" sz="1800" b="1" dirty="0">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800" b="1" dirty="0">
                <a:latin typeface="游ゴシック" panose="020B0400000000000000" pitchFamily="50" charset="-128"/>
                <a:ea typeface="游ゴシック" panose="020B0400000000000000" pitchFamily="50" charset="-128"/>
                <a:cs typeface="メイリオ" panose="020B0604030504040204" pitchFamily="50" charset="-128"/>
              </a:rPr>
              <a:t>△△△△△△△△△△△△</a:t>
            </a:r>
            <a:r>
              <a:rPr lang="en-US" altLang="ja-JP" sz="1800" b="1" dirty="0">
                <a:latin typeface="游ゴシック" panose="020B0400000000000000" pitchFamily="50" charset="-128"/>
                <a:ea typeface="游ゴシック" panose="020B0400000000000000" pitchFamily="50" charset="-128"/>
                <a:cs typeface="メイリオ" panose="020B0604030504040204" pitchFamily="50" charset="-128"/>
              </a:rPr>
              <a:t>』</a:t>
            </a:r>
          </a:p>
          <a:p>
            <a:pPr algn="r" defTabSz="500940">
              <a:defRPr/>
            </a:pPr>
            <a:r>
              <a:rPr lang="ja-JP" altLang="en-US" sz="1200" dirty="0">
                <a:latin typeface="游ゴシック" panose="020B0400000000000000" pitchFamily="50" charset="-128"/>
                <a:ea typeface="游ゴシック" panose="020B0400000000000000" pitchFamily="50" charset="-128"/>
              </a:rPr>
              <a:t>（所属）□□□□□□□□□□□□　　　（演者名）□□□□</a:t>
            </a:r>
          </a:p>
        </p:txBody>
      </p:sp>
      <p:sp>
        <p:nvSpPr>
          <p:cNvPr id="41" name="テキスト ボックス 40"/>
          <p:cNvSpPr txBox="1"/>
          <p:nvPr/>
        </p:nvSpPr>
        <p:spPr>
          <a:xfrm>
            <a:off x="476672" y="3515162"/>
            <a:ext cx="6023221" cy="738664"/>
          </a:xfrm>
          <a:prstGeom prst="rect">
            <a:avLst/>
          </a:prstGeom>
          <a:noFill/>
        </p:spPr>
        <p:txBody>
          <a:bodyPr wrap="square" rtlCol="0">
            <a:spAutoFit/>
          </a:bodyPr>
          <a:lstStyle/>
          <a:p>
            <a:pPr defTabSz="500940"/>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話題提供・製品紹介等</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18:50</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　</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19:00</a:t>
            </a:r>
          </a:p>
          <a:p>
            <a:pPr defTabSz="500940"/>
            <a:r>
              <a:rPr lang="ja-JP" altLang="en-US" sz="16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endParaRPr lang="en-US" altLang="ja-JP" sz="16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algn="r" defTabSz="500940"/>
            <a:r>
              <a:rPr lang="ja-JP" altLang="en-US" sz="1200" dirty="0">
                <a:latin typeface="游ゴシック" panose="020B0400000000000000" pitchFamily="50" charset="-128"/>
                <a:ea typeface="游ゴシック" panose="020B0400000000000000" pitchFamily="50" charset="-128"/>
              </a:rPr>
              <a:t>（所属）□□□□□□□□□□　　　（演者名）□□□□</a:t>
            </a:r>
            <a:endParaRPr lang="zh-TW" altLang="en-US"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42" name="テキスト ボックス 41"/>
          <p:cNvSpPr txBox="1"/>
          <p:nvPr/>
        </p:nvSpPr>
        <p:spPr>
          <a:xfrm>
            <a:off x="351968" y="560512"/>
            <a:ext cx="6304037" cy="923330"/>
          </a:xfrm>
          <a:prstGeom prst="rect">
            <a:avLst/>
          </a:prstGeom>
          <a:noFill/>
        </p:spPr>
        <p:txBody>
          <a:bodyPr wrap="square" lIns="0" tIns="0" rIns="0" bIns="0" rtlCol="0">
            <a:normAutofit/>
          </a:bodyPr>
          <a:lstStyle/>
          <a:p>
            <a:pPr algn="ct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講演会・研修会名</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2000" b="1"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endParaRPr lang="en-US" altLang="ja-JP" sz="2000" b="1"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algn="just" defTabSz="500940">
              <a:defRPr/>
            </a:pPr>
            <a:r>
              <a:rPr lang="ja-JP" altLang="en-US" sz="10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なるべく講演会・研修会の内容に則した名称にして下さい。当会主催等のものでない場合は「旭川薬剤師会主催講演会」等の文言は用いないようにして下さい。メーカー名や特定の製品の宣伝になるような名称・内容も避けてください。</a:t>
            </a:r>
            <a:endParaRPr lang="en-US" altLang="ja-JP" sz="2000" b="1"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26" name="テキスト ボックス 25">
            <a:extLst>
              <a:ext uri="{FF2B5EF4-FFF2-40B4-BE49-F238E27FC236}">
                <a16:creationId xmlns:a16="http://schemas.microsoft.com/office/drawing/2014/main" id="{D615DFC1-FA33-47FC-AF16-9E8B0F43E527}"/>
              </a:ext>
            </a:extLst>
          </p:cNvPr>
          <p:cNvSpPr txBox="1"/>
          <p:nvPr/>
        </p:nvSpPr>
        <p:spPr>
          <a:xfrm>
            <a:off x="486196" y="5603394"/>
            <a:ext cx="6013697" cy="861774"/>
          </a:xfrm>
          <a:prstGeom prst="rect">
            <a:avLst/>
          </a:prstGeom>
          <a:noFill/>
        </p:spPr>
        <p:txBody>
          <a:bodyPr wrap="square" rtlCol="0">
            <a:spAutoFit/>
          </a:bodyPr>
          <a:lstStyle/>
          <a:p>
            <a:pPr defTabSz="500940">
              <a:defRPr/>
            </a:pPr>
            <a:r>
              <a:rPr lang="en-US" altLang="ja-JP" sz="1400" dirty="0">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latin typeface="游ゴシック" panose="020B0400000000000000" pitchFamily="50" charset="-128"/>
                <a:ea typeface="游ゴシック" panose="020B0400000000000000" pitchFamily="50" charset="-128"/>
                <a:cs typeface="メイリオ" panose="020B0604030504040204" pitchFamily="50" charset="-128"/>
              </a:rPr>
              <a:t>特別講演</a:t>
            </a:r>
            <a:r>
              <a:rPr lang="en-US" altLang="ja-JP" sz="1400" dirty="0">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latin typeface="游ゴシック" panose="020B0400000000000000" pitchFamily="50" charset="-128"/>
                <a:ea typeface="游ゴシック" panose="020B0400000000000000" pitchFamily="50" charset="-128"/>
                <a:cs typeface="メイリオ" panose="020B0604030504040204" pitchFamily="50" charset="-128"/>
              </a:rPr>
              <a:t>　</a:t>
            </a:r>
            <a:r>
              <a:rPr lang="en-US" altLang="ja-JP" sz="1400" dirty="0">
                <a:latin typeface="游ゴシック" panose="020B0400000000000000" pitchFamily="50" charset="-128"/>
                <a:ea typeface="游ゴシック" panose="020B0400000000000000" pitchFamily="50" charset="-128"/>
                <a:cs typeface="メイリオ" panose="020B0604030504040204" pitchFamily="50" charset="-128"/>
              </a:rPr>
              <a:t>19:30</a:t>
            </a:r>
            <a:r>
              <a:rPr lang="ja-JP" altLang="en-US" sz="1400" dirty="0">
                <a:latin typeface="游ゴシック" panose="020B0400000000000000" pitchFamily="50" charset="-128"/>
                <a:ea typeface="游ゴシック" panose="020B0400000000000000" pitchFamily="50" charset="-128"/>
                <a:cs typeface="メイリオ" panose="020B0604030504040204" pitchFamily="50" charset="-128"/>
              </a:rPr>
              <a:t>　～　</a:t>
            </a:r>
            <a:r>
              <a:rPr lang="en-US" altLang="ja-JP" sz="1400" dirty="0">
                <a:latin typeface="游ゴシック" panose="020B0400000000000000" pitchFamily="50" charset="-128"/>
                <a:ea typeface="游ゴシック" panose="020B0400000000000000" pitchFamily="50" charset="-128"/>
                <a:cs typeface="メイリオ" panose="020B0604030504040204" pitchFamily="50" charset="-128"/>
              </a:rPr>
              <a:t>20:30</a:t>
            </a:r>
            <a:endPar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defTabSz="500940">
              <a:defRPr/>
            </a:pPr>
            <a:r>
              <a:rPr lang="en-US" altLang="ja-JP" sz="2000" b="1" dirty="0">
                <a:latin typeface="游ゴシック" panose="020B0400000000000000" pitchFamily="50" charset="-128"/>
                <a:ea typeface="游ゴシック" panose="020B0400000000000000" pitchFamily="50" charset="-128"/>
                <a:cs typeface="メイリオ" panose="020B0604030504040204" pitchFamily="50" charset="-128"/>
              </a:rPr>
              <a:t> 『</a:t>
            </a:r>
            <a:r>
              <a:rPr lang="ja-JP" altLang="en-US" sz="2000" b="1" dirty="0">
                <a:latin typeface="游ゴシック" panose="020B0400000000000000" pitchFamily="50" charset="-128"/>
                <a:ea typeface="游ゴシック" panose="020B0400000000000000" pitchFamily="50" charset="-128"/>
                <a:cs typeface="メイリオ" panose="020B0604030504040204" pitchFamily="50" charset="-128"/>
              </a:rPr>
              <a:t>○○○○○○○○○○○○</a:t>
            </a:r>
            <a:r>
              <a:rPr lang="en-US" altLang="ja-JP" sz="2000" b="1" dirty="0">
                <a:latin typeface="游ゴシック" panose="020B0400000000000000" pitchFamily="50" charset="-128"/>
                <a:ea typeface="游ゴシック" panose="020B0400000000000000" pitchFamily="50" charset="-128"/>
                <a:cs typeface="メイリオ" panose="020B0604030504040204" pitchFamily="50" charset="-128"/>
              </a:rPr>
              <a:t>』</a:t>
            </a:r>
          </a:p>
          <a:p>
            <a:pPr algn="r" defTabSz="500940">
              <a:defRPr/>
            </a:pPr>
            <a:r>
              <a:rPr lang="ja-JP" altLang="en-US" sz="1200" dirty="0">
                <a:latin typeface="游ゴシック" panose="020B0400000000000000" pitchFamily="50" charset="-128"/>
                <a:ea typeface="游ゴシック" panose="020B0400000000000000" pitchFamily="50" charset="-128"/>
              </a:rPr>
              <a:t>（所属）△△△△△△△△△△△△</a:t>
            </a:r>
            <a:r>
              <a:rPr lang="ja-JP" altLang="en-US" sz="1600" dirty="0">
                <a:latin typeface="游ゴシック" panose="020B0400000000000000" pitchFamily="50" charset="-128"/>
                <a:ea typeface="游ゴシック" panose="020B0400000000000000" pitchFamily="50" charset="-128"/>
              </a:rPr>
              <a:t>　　</a:t>
            </a:r>
            <a:r>
              <a:rPr lang="ja-JP" altLang="en-US" sz="1200" dirty="0">
                <a:latin typeface="游ゴシック" panose="020B0400000000000000" pitchFamily="50" charset="-128"/>
                <a:ea typeface="游ゴシック" panose="020B0400000000000000" pitchFamily="50" charset="-128"/>
              </a:rPr>
              <a:t>（演者名）△△△△</a:t>
            </a:r>
            <a:endParaRPr lang="ja-JP" altLang="en-US" sz="1600" dirty="0">
              <a:latin typeface="游ゴシック" panose="020B0400000000000000" pitchFamily="50" charset="-128"/>
              <a:ea typeface="游ゴシック" panose="020B0400000000000000" pitchFamily="50" charset="-128"/>
            </a:endParaRPr>
          </a:p>
        </p:txBody>
      </p:sp>
      <p:sp>
        <p:nvSpPr>
          <p:cNvPr id="30" name="テキスト ボックス 29">
            <a:extLst>
              <a:ext uri="{FF2B5EF4-FFF2-40B4-BE49-F238E27FC236}">
                <a16:creationId xmlns:a16="http://schemas.microsoft.com/office/drawing/2014/main" id="{94D395BA-1EB6-47F3-96F0-10C1497D30AE}"/>
              </a:ext>
            </a:extLst>
          </p:cNvPr>
          <p:cNvSpPr txBox="1"/>
          <p:nvPr/>
        </p:nvSpPr>
        <p:spPr>
          <a:xfrm>
            <a:off x="337220" y="1293946"/>
            <a:ext cx="5381187" cy="307777"/>
          </a:xfrm>
          <a:prstGeom prst="rect">
            <a:avLst/>
          </a:prstGeom>
          <a:noFill/>
        </p:spPr>
        <p:txBody>
          <a:bodyPr wrap="square" lIns="0" tIns="0" rIns="0" bIns="0" rtlCol="0">
            <a:spAutoFit/>
          </a:bodyPr>
          <a:lstStyle/>
          <a:p>
            <a:pP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紹介文等</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2000" b="1"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a:t>
            </a:r>
            <a:endParaRPr lang="en-US" altLang="ja-JP" sz="2000" b="1"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28" name="テキスト ボックス 27">
            <a:extLst>
              <a:ext uri="{FF2B5EF4-FFF2-40B4-BE49-F238E27FC236}">
                <a16:creationId xmlns:a16="http://schemas.microsoft.com/office/drawing/2014/main" id="{AD90F1DD-2B9F-481C-A02A-FCBB34D94A0E}"/>
              </a:ext>
            </a:extLst>
          </p:cNvPr>
          <p:cNvSpPr txBox="1"/>
          <p:nvPr/>
        </p:nvSpPr>
        <p:spPr>
          <a:xfrm>
            <a:off x="332656" y="9018547"/>
            <a:ext cx="6323349" cy="830997"/>
          </a:xfrm>
          <a:prstGeom prst="rect">
            <a:avLst/>
          </a:prstGeom>
          <a:noFill/>
          <a:ln>
            <a:solidFill>
              <a:schemeClr val="tx1"/>
            </a:solidFill>
          </a:ln>
        </p:spPr>
        <p:txBody>
          <a:bodyPr wrap="square" rtlCol="0">
            <a:spAutoFit/>
          </a:bodyPr>
          <a:lstStyle/>
          <a:p>
            <a:pPr algn="ctr"/>
            <a:r>
              <a:rPr lang="en-US" altLang="ja-JP" sz="1200" b="1" dirty="0">
                <a:latin typeface="游ゴシック" panose="020B0400000000000000" pitchFamily="50" charset="-128"/>
                <a:ea typeface="游ゴシック" panose="020B0400000000000000" pitchFamily="50" charset="-128"/>
              </a:rPr>
              <a:t>※</a:t>
            </a:r>
            <a:r>
              <a:rPr lang="ja-JP" altLang="en-US" sz="1200" b="1" dirty="0">
                <a:latin typeface="游ゴシック" panose="020B0400000000000000" pitchFamily="50" charset="-128"/>
                <a:ea typeface="游ゴシック" panose="020B0400000000000000" pitchFamily="50" charset="-128"/>
              </a:rPr>
              <a:t>講演会・研修会案内状　作成上の注意</a:t>
            </a:r>
            <a:r>
              <a:rPr lang="en-US" altLang="ja-JP" sz="1200" b="1" dirty="0">
                <a:latin typeface="游ゴシック" panose="020B0400000000000000" pitchFamily="50" charset="-128"/>
                <a:ea typeface="游ゴシック" panose="020B0400000000000000" pitchFamily="50" charset="-128"/>
              </a:rPr>
              <a:t>※</a:t>
            </a:r>
          </a:p>
          <a:p>
            <a:pPr algn="ctr"/>
            <a:endParaRPr lang="en-US" altLang="ja-JP" sz="300" b="1" dirty="0">
              <a:latin typeface="游ゴシック" panose="020B0400000000000000" pitchFamily="50" charset="-128"/>
              <a:ea typeface="游ゴシック" panose="020B0400000000000000" pitchFamily="50" charset="-128"/>
            </a:endParaRPr>
          </a:p>
          <a:p>
            <a:r>
              <a:rPr kumimoji="1" lang="ja-JP" altLang="en-US" sz="1100" dirty="0">
                <a:latin typeface="游ゴシック" panose="020B0400000000000000" pitchFamily="50" charset="-128"/>
                <a:ea typeface="游ゴシック" panose="020B0400000000000000" pitchFamily="50" charset="-128"/>
              </a:rPr>
              <a:t>　こちらは見本になりますので参考として下さい。レイアウトやフォント等、自由に編集して下さって構いません。</a:t>
            </a:r>
            <a:r>
              <a:rPr lang="ja-JP" altLang="en-US" sz="1100" dirty="0">
                <a:latin typeface="游ゴシック" panose="020B0400000000000000" pitchFamily="50" charset="-128"/>
                <a:ea typeface="游ゴシック" panose="020B0400000000000000" pitchFamily="50" charset="-128"/>
              </a:rPr>
              <a:t>ただし、上記二重線枠内の単位認定関係の文言は削除せぬようお願い致します。事前参加申込期限や認定単位数、</a:t>
            </a:r>
            <a:r>
              <a:rPr lang="en-US" altLang="ja-JP" sz="1100" dirty="0">
                <a:latin typeface="游ゴシック" panose="020B0400000000000000" pitchFamily="50" charset="-128"/>
                <a:ea typeface="游ゴシック" panose="020B0400000000000000" pitchFamily="50" charset="-128"/>
              </a:rPr>
              <a:t>JPALS</a:t>
            </a:r>
            <a:r>
              <a:rPr lang="ja-JP" altLang="en-US" sz="1100" dirty="0">
                <a:latin typeface="游ゴシック" panose="020B0400000000000000" pitchFamily="50" charset="-128"/>
                <a:ea typeface="游ゴシック" panose="020B0400000000000000" pitchFamily="50" charset="-128"/>
              </a:rPr>
              <a:t>コード等は追って連絡致しますので、追記願います。</a:t>
            </a:r>
            <a:endParaRPr lang="en-US" altLang="ja-JP" sz="1100" dirty="0">
              <a:latin typeface="游ゴシック" panose="020B0400000000000000" pitchFamily="50" charset="-128"/>
              <a:ea typeface="游ゴシック" panose="020B0400000000000000" pitchFamily="50" charset="-128"/>
            </a:endParaRPr>
          </a:p>
        </p:txBody>
      </p:sp>
      <p:sp>
        <p:nvSpPr>
          <p:cNvPr id="29" name="Text Box 11">
            <a:extLst>
              <a:ext uri="{FF2B5EF4-FFF2-40B4-BE49-F238E27FC236}">
                <a16:creationId xmlns:a16="http://schemas.microsoft.com/office/drawing/2014/main" id="{2444DF69-28B4-4AD4-9659-0AB361701CE8}"/>
              </a:ext>
            </a:extLst>
          </p:cNvPr>
          <p:cNvSpPr txBox="1">
            <a:spLocks noChangeArrowheads="1"/>
          </p:cNvSpPr>
          <p:nvPr/>
        </p:nvSpPr>
        <p:spPr bwMode="auto">
          <a:xfrm>
            <a:off x="3717032" y="120597"/>
            <a:ext cx="3054097" cy="334313"/>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square" lIns="180000" tIns="72000" rIns="180000">
            <a:spAutoFit/>
          </a:bodyPr>
          <a:lstStyle>
            <a:defPPr>
              <a:defRPr lang="ja-JP"/>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a:lstStyle>
          <a:p>
            <a:pPr algn="ctr" eaLnBrk="1" hangingPunct="1">
              <a:spcBef>
                <a:spcPct val="0"/>
              </a:spcBef>
              <a:buFontTx/>
              <a:buNone/>
            </a:pPr>
            <a:r>
              <a:rPr lang="ja-JP" altLang="en-US" sz="1400" b="1" dirty="0">
                <a:latin typeface="游ゴシック" panose="020B0400000000000000" pitchFamily="50" charset="-128"/>
                <a:ea typeface="游ゴシック" panose="020B0400000000000000" pitchFamily="50" charset="-128"/>
              </a:rPr>
              <a:t>＊講演会・研修会案内状　見本＊</a:t>
            </a:r>
            <a:endParaRPr lang="en-US" altLang="ja-JP" sz="1400" b="1" dirty="0">
              <a:latin typeface="游ゴシック" panose="020B0400000000000000" pitchFamily="50" charset="-128"/>
              <a:ea typeface="游ゴシック" panose="020B0400000000000000" pitchFamily="50" charset="-128"/>
            </a:endParaRPr>
          </a:p>
        </p:txBody>
      </p:sp>
      <p:sp>
        <p:nvSpPr>
          <p:cNvPr id="5" name="テキスト ボックス 4">
            <a:extLst>
              <a:ext uri="{FF2B5EF4-FFF2-40B4-BE49-F238E27FC236}">
                <a16:creationId xmlns:a16="http://schemas.microsoft.com/office/drawing/2014/main" id="{17D5F08A-A37D-4CA5-294B-9541F38BD6C9}"/>
              </a:ext>
            </a:extLst>
          </p:cNvPr>
          <p:cNvSpPr txBox="1"/>
          <p:nvPr/>
        </p:nvSpPr>
        <p:spPr bwMode="auto">
          <a:xfrm>
            <a:off x="332656" y="7456437"/>
            <a:ext cx="6323349" cy="1384995"/>
          </a:xfrm>
          <a:prstGeom prst="rect">
            <a:avLst/>
          </a:prstGeom>
          <a:noFill/>
          <a:ln w="31750" cmpd="thickThin">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日本薬剤師研修センター認定薬剤師制度（</a:t>
            </a:r>
            <a:r>
              <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PECS</a:t>
            </a: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）○単位</a:t>
            </a:r>
            <a:endPar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日病薬</a:t>
            </a:r>
            <a:r>
              <a:rPr lang="ja-JP" altLang="en-US" sz="1050" dirty="0">
                <a:solidFill>
                  <a:prstClr val="black"/>
                </a:solidFill>
                <a:latin typeface="游ゴシック" panose="020B0400000000000000" pitchFamily="50" charset="-128"/>
                <a:ea typeface="游ゴシック" panose="020B0400000000000000" pitchFamily="50" charset="-128"/>
              </a:rPr>
              <a:t> </a:t>
            </a: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病院薬学認定薬剤師研修管理システム（</a:t>
            </a:r>
            <a:r>
              <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HOPESS</a:t>
            </a: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）○単位（○</a:t>
            </a:r>
            <a:r>
              <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a:t>
            </a: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a:t>
            </a:r>
            <a:r>
              <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a:t>
            </a:r>
          </a:p>
          <a:p>
            <a:pPr lvl="0" algn="ctr" defTabSz="1019007" fontAlgn="auto">
              <a:spcBef>
                <a:spcPts val="0"/>
              </a:spcBef>
              <a:spcAft>
                <a:spcPts val="0"/>
              </a:spcAft>
            </a:pPr>
            <a:r>
              <a:rPr lang="en-US" altLang="ja-JP" sz="1050" dirty="0">
                <a:solidFill>
                  <a:prstClr val="black"/>
                </a:solidFill>
                <a:latin typeface="游ゴシック" panose="020B0400000000000000" pitchFamily="50" charset="-128"/>
                <a:ea typeface="游ゴシック" panose="020B0400000000000000" pitchFamily="50" charset="-128"/>
              </a:rPr>
              <a:t>JPALS</a:t>
            </a:r>
            <a:r>
              <a:rPr lang="ja-JP" altLang="en-US" sz="1050" dirty="0">
                <a:solidFill>
                  <a:prstClr val="black"/>
                </a:solidFill>
                <a:latin typeface="游ゴシック" panose="020B0400000000000000" pitchFamily="50" charset="-128"/>
                <a:ea typeface="游ゴシック" panose="020B0400000000000000" pitchFamily="50" charset="-128"/>
              </a:rPr>
              <a:t>コード（申請中）</a:t>
            </a:r>
            <a:endParaRPr lang="en-US" altLang="ja-JP" sz="1050" dirty="0">
              <a:solidFill>
                <a:prstClr val="black"/>
              </a:solidFill>
              <a:latin typeface="游ゴシック" panose="020B0400000000000000" pitchFamily="50" charset="-128"/>
              <a:ea typeface="游ゴシック" panose="020B0400000000000000"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＊単位認定に関しては</a:t>
            </a:r>
            <a:r>
              <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PECS</a:t>
            </a: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や</a:t>
            </a:r>
            <a:r>
              <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HOPESS</a:t>
            </a: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の認定要件をよく確認の上、参加して下さい。旭川薬剤師会ホームページ上にも注意書きのページがありますので、ご参照願います。</a:t>
            </a:r>
            <a:endPar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＊遅刻早退厳禁　＊登録フォームに入力ミスがあると認定を受けられません：特に薬剤師名簿登録番号</a:t>
            </a:r>
            <a:endPar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a:t>
            </a:r>
            <a:r>
              <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HOPESS</a:t>
            </a: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はキーワードの提出が必要となります。</a:t>
            </a:r>
            <a:endPar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rPr>
              <a:t>＊ご登録いただいた個人情報は、本講演会実施報告書の作成のみに使用いたします。</a:t>
            </a:r>
            <a:endParaRPr kumimoji="1" lang="en-US" altLang="ja-JP" sz="1050" b="0" i="0" u="none" strike="noStrike" kern="1200" cap="none"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endParaRPr>
          </a:p>
        </p:txBody>
      </p:sp>
      <p:sp>
        <p:nvSpPr>
          <p:cNvPr id="8" name="テキスト ボックス 7">
            <a:extLst>
              <a:ext uri="{FF2B5EF4-FFF2-40B4-BE49-F238E27FC236}">
                <a16:creationId xmlns:a16="http://schemas.microsoft.com/office/drawing/2014/main" id="{1D4A8564-48EC-1728-C81C-2AAEDF8D3C11}"/>
              </a:ext>
            </a:extLst>
          </p:cNvPr>
          <p:cNvSpPr txBox="1"/>
          <p:nvPr/>
        </p:nvSpPr>
        <p:spPr>
          <a:xfrm>
            <a:off x="401588" y="2792760"/>
            <a:ext cx="5547691" cy="754053"/>
          </a:xfrm>
          <a:prstGeom prst="rect">
            <a:avLst/>
          </a:prstGeom>
          <a:noFill/>
        </p:spPr>
        <p:txBody>
          <a:bodyPr wrap="square" lIns="0" tIns="0" rIns="0" bIns="0" rtlCol="0">
            <a:spAutoFit/>
          </a:bodyPr>
          <a:lstStyle/>
          <a:p>
            <a:pP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事前参加登録用</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URL】</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参加登録</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URL</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等</a:t>
            </a:r>
            <a:endPar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事前参加登録締切</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年　　月　　日（曜日） ○○</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まで</a:t>
            </a:r>
            <a:endPar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defTabSz="500940">
              <a:defRPr/>
            </a:pPr>
            <a:r>
              <a:rPr lang="ja-JP" altLang="en-US" sz="10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＊事前準備の必要等で問題無ければ、通常開催時間１時間前等の表記にして貰っています。</a:t>
            </a:r>
            <a:endParaRPr lang="en-US" altLang="ja-JP" sz="10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a:p>
            <a:pPr defTabSz="500940">
              <a:defRPr/>
            </a:pPr>
            <a:r>
              <a:rPr lang="ja-JP" altLang="en-US" sz="10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＊人数制限のある場合は、その旨注意書きをお願いします：現地・</a:t>
            </a:r>
            <a:r>
              <a:rPr lang="en-US" altLang="ja-JP" sz="10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WEB</a:t>
            </a:r>
            <a:r>
              <a:rPr lang="ja-JP" altLang="en-US" sz="10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参加ともに。</a:t>
            </a:r>
            <a:endParaRPr lang="en-US" altLang="ja-JP" sz="10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9" name="テキスト ボックス 8">
            <a:extLst>
              <a:ext uri="{FF2B5EF4-FFF2-40B4-BE49-F238E27FC236}">
                <a16:creationId xmlns:a16="http://schemas.microsoft.com/office/drawing/2014/main" id="{CB3A04BB-2507-D00A-5066-A23413040E8B}"/>
              </a:ext>
            </a:extLst>
          </p:cNvPr>
          <p:cNvSpPr txBox="1"/>
          <p:nvPr/>
        </p:nvSpPr>
        <p:spPr>
          <a:xfrm>
            <a:off x="5161479" y="2434461"/>
            <a:ext cx="1328890" cy="646331"/>
          </a:xfrm>
          <a:prstGeom prst="rect">
            <a:avLst/>
          </a:prstGeom>
          <a:noFill/>
          <a:ln w="12700">
            <a:solidFill>
              <a:schemeClr val="tx1"/>
            </a:solidFill>
          </a:ln>
        </p:spPr>
        <p:txBody>
          <a:bodyPr wrap="none" lIns="0" tIns="0" rIns="0" bIns="0" rtlCol="0">
            <a:spAutoFit/>
          </a:bodyPr>
          <a:lstStyle/>
          <a:p>
            <a:pPr algn="ct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p>
          <a:p>
            <a:pPr algn="ct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　　　　　</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p>
          <a:p>
            <a:pPr algn="ctr" defTabSz="500940">
              <a:defRPr/>
            </a:pP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【QR</a:t>
            </a:r>
            <a:r>
              <a:rPr lang="ja-JP" altLang="en-US"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コード等</a:t>
            </a:r>
            <a:r>
              <a:rPr lang="en-US" altLang="ja-JP" sz="14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p>
        </p:txBody>
      </p:sp>
      <p:sp>
        <p:nvSpPr>
          <p:cNvPr id="3" name="テキスト ボックス 2">
            <a:extLst>
              <a:ext uri="{FF2B5EF4-FFF2-40B4-BE49-F238E27FC236}">
                <a16:creationId xmlns:a16="http://schemas.microsoft.com/office/drawing/2014/main" id="{2E66FB73-C179-21C7-301F-E3C5092B3CD2}"/>
              </a:ext>
            </a:extLst>
          </p:cNvPr>
          <p:cNvSpPr txBox="1"/>
          <p:nvPr/>
        </p:nvSpPr>
        <p:spPr>
          <a:xfrm>
            <a:off x="332656" y="7124273"/>
            <a:ext cx="6390852" cy="276999"/>
          </a:xfrm>
          <a:prstGeom prst="rect">
            <a:avLst/>
          </a:prstGeom>
          <a:noFill/>
        </p:spPr>
        <p:txBody>
          <a:bodyPr wrap="square" rtlCol="0">
            <a:spAutoFit/>
          </a:bodyPr>
          <a:lstStyle/>
          <a:p>
            <a:pPr defTabSz="500940">
              <a:defRPr/>
            </a:pPr>
            <a:r>
              <a:rPr lang="en-US" altLang="ja-JP"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開催当日の連絡先</a:t>
            </a:r>
            <a:r>
              <a:rPr lang="en-US" altLang="ja-JP"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a:t>
            </a:r>
            <a:r>
              <a:rPr lang="ja-JP" altLang="en-US" sz="1200" dirty="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（担当者名、電話番号、メールアドレス等）</a:t>
            </a:r>
          </a:p>
        </p:txBody>
      </p:sp>
    </p:spTree>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2234</TotalTime>
  <Words>631</Words>
  <Application>Microsoft Office PowerPoint</Application>
  <PresentationFormat>A4 210 x 297 mm</PresentationFormat>
  <Paragraphs>38</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ＭＳ ゴシック</vt:lpstr>
      <vt:lpstr>游ゴシック</vt:lpstr>
      <vt:lpstr>Times New Roman</vt:lpstr>
      <vt:lpstr>標準デザイン</vt:lpstr>
      <vt:lpstr>PowerPoint プレゼンテーション</vt:lpstr>
    </vt:vector>
  </TitlesOfParts>
  <Company>PLEIADES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HIDEYUKI</dc:creator>
  <cp:lastModifiedBy>宏治 松野</cp:lastModifiedBy>
  <cp:revision>73</cp:revision>
  <cp:lastPrinted>2026-08-07T03:53:58Z</cp:lastPrinted>
  <dcterms:created xsi:type="dcterms:W3CDTF">2003-02-20T11:03:18Z</dcterms:created>
  <dcterms:modified xsi:type="dcterms:W3CDTF">2026-08-07T04:08:50Z</dcterms:modified>
</cp:coreProperties>
</file>