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7" r:id="rId2"/>
  </p:sldIdLst>
  <p:sldSz cx="6858000" cy="9906000" type="A4"/>
  <p:notesSz cx="6735763" cy="9866313"/>
  <p:defaultTextStyle>
    <a:defPPr>
      <a:defRPr lang="ja-JP"/>
    </a:defPPr>
    <a:lvl1pPr algn="l" rtl="0" fontAlgn="base">
      <a:spcBef>
        <a:spcPct val="0"/>
      </a:spcBef>
      <a:spcAft>
        <a:spcPct val="0"/>
      </a:spcAft>
      <a:defRPr kumimoji="1" sz="2400" kern="1200">
        <a:solidFill>
          <a:schemeClr val="tx1"/>
        </a:solidFill>
        <a:latin typeface="Times New Roman" charset="0"/>
        <a:ea typeface="ＭＳ Ｐゴシック" pitchFamily="50" charset="-128"/>
        <a:cs typeface="+mn-cs"/>
      </a:defRPr>
    </a:lvl1pPr>
    <a:lvl2pPr marL="457200" algn="l" rtl="0" fontAlgn="base">
      <a:spcBef>
        <a:spcPct val="0"/>
      </a:spcBef>
      <a:spcAft>
        <a:spcPct val="0"/>
      </a:spcAft>
      <a:defRPr kumimoji="1" sz="2400" kern="1200">
        <a:solidFill>
          <a:schemeClr val="tx1"/>
        </a:solidFill>
        <a:latin typeface="Times New Roman"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Times New Roman"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Times New Roman"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Times New Roman" charset="0"/>
        <a:ea typeface="ＭＳ Ｐゴシック" pitchFamily="50" charset="-128"/>
        <a:cs typeface="+mn-cs"/>
      </a:defRPr>
    </a:lvl5pPr>
    <a:lvl6pPr marL="2286000" algn="l" defTabSz="914400" rtl="0" eaLnBrk="1" latinLnBrk="0" hangingPunct="1">
      <a:defRPr kumimoji="1" sz="2400" kern="1200">
        <a:solidFill>
          <a:schemeClr val="tx1"/>
        </a:solidFill>
        <a:latin typeface="Times New Roman" charset="0"/>
        <a:ea typeface="ＭＳ Ｐゴシック" pitchFamily="50" charset="-128"/>
        <a:cs typeface="+mn-cs"/>
      </a:defRPr>
    </a:lvl6pPr>
    <a:lvl7pPr marL="2743200" algn="l" defTabSz="914400" rtl="0" eaLnBrk="1" latinLnBrk="0" hangingPunct="1">
      <a:defRPr kumimoji="1" sz="2400" kern="1200">
        <a:solidFill>
          <a:schemeClr val="tx1"/>
        </a:solidFill>
        <a:latin typeface="Times New Roman" charset="0"/>
        <a:ea typeface="ＭＳ Ｐゴシック" pitchFamily="50" charset="-128"/>
        <a:cs typeface="+mn-cs"/>
      </a:defRPr>
    </a:lvl7pPr>
    <a:lvl8pPr marL="3200400" algn="l" defTabSz="914400" rtl="0" eaLnBrk="1" latinLnBrk="0" hangingPunct="1">
      <a:defRPr kumimoji="1" sz="2400" kern="1200">
        <a:solidFill>
          <a:schemeClr val="tx1"/>
        </a:solidFill>
        <a:latin typeface="Times New Roman" charset="0"/>
        <a:ea typeface="ＭＳ Ｐゴシック" pitchFamily="50" charset="-128"/>
        <a:cs typeface="+mn-cs"/>
      </a:defRPr>
    </a:lvl8pPr>
    <a:lvl9pPr marL="3657600" algn="l" defTabSz="914400" rtl="0" eaLnBrk="1" latinLnBrk="0" hangingPunct="1">
      <a:defRPr kumimoji="1" sz="2400" kern="1200">
        <a:solidFill>
          <a:schemeClr val="tx1"/>
        </a:solidFill>
        <a:latin typeface="Times New Roman"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60" autoAdjust="0"/>
  </p:normalViewPr>
  <p:slideViewPr>
    <p:cSldViewPr>
      <p:cViewPr>
        <p:scale>
          <a:sx n="100" d="100"/>
          <a:sy n="100" d="100"/>
        </p:scale>
        <p:origin x="274" y="96"/>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宏治 松野" userId="28ead1057178065e" providerId="LiveId" clId="{3DA6773C-3DF0-4F69-9DB8-F8D1E2E75214}"/>
    <pc:docChg chg="undo custSel delSld modSld">
      <pc:chgData name="宏治 松野" userId="28ead1057178065e" providerId="LiveId" clId="{3DA6773C-3DF0-4F69-9DB8-F8D1E2E75214}" dt="2026-08-07T17:23:30.512" v="2304" actId="113"/>
      <pc:docMkLst>
        <pc:docMk/>
      </pc:docMkLst>
      <pc:sldChg chg="addSp delSp modSp mod">
        <pc:chgData name="宏治 松野" userId="28ead1057178065e" providerId="LiveId" clId="{3DA6773C-3DF0-4F69-9DB8-F8D1E2E75214}" dt="2026-08-07T17:23:30.512" v="2304" actId="113"/>
        <pc:sldMkLst>
          <pc:docMk/>
          <pc:sldMk cId="3907260711" sldId="257"/>
        </pc:sldMkLst>
        <pc:spChg chg="add mod">
          <ac:chgData name="宏治 松野" userId="28ead1057178065e" providerId="LiveId" clId="{3DA6773C-3DF0-4F69-9DB8-F8D1E2E75214}" dt="2026-08-07T17:19:26.773" v="2269" actId="20577"/>
          <ac:spMkLst>
            <pc:docMk/>
            <pc:sldMk cId="3907260711" sldId="257"/>
            <ac:spMk id="3" creationId="{45C473D8-3799-ECA5-1123-C33D39E76CB4}"/>
          </ac:spMkLst>
        </pc:spChg>
        <pc:spChg chg="mod">
          <ac:chgData name="宏治 松野" userId="28ead1057178065e" providerId="LiveId" clId="{3DA6773C-3DF0-4F69-9DB8-F8D1E2E75214}" dt="2026-08-04T01:40:34.301" v="164" actId="1036"/>
          <ac:spMkLst>
            <pc:docMk/>
            <pc:sldMk cId="3907260711" sldId="257"/>
            <ac:spMk id="4" creationId="{6C530264-5822-083B-7376-E747DCC0BBF1}"/>
          </ac:spMkLst>
        </pc:spChg>
        <pc:spChg chg="mod">
          <ac:chgData name="宏治 松野" userId="28ead1057178065e" providerId="LiveId" clId="{3DA6773C-3DF0-4F69-9DB8-F8D1E2E75214}" dt="2026-08-07T16:59:33.299" v="1840"/>
          <ac:spMkLst>
            <pc:docMk/>
            <pc:sldMk cId="3907260711" sldId="257"/>
            <ac:spMk id="5" creationId="{AF88D136-EB49-A18B-E076-7C7B23B0E9F4}"/>
          </ac:spMkLst>
        </pc:spChg>
        <pc:spChg chg="mod">
          <ac:chgData name="宏治 松野" userId="28ead1057178065e" providerId="LiveId" clId="{3DA6773C-3DF0-4F69-9DB8-F8D1E2E75214}" dt="2026-08-07T17:22:19.497" v="2301" actId="20577"/>
          <ac:spMkLst>
            <pc:docMk/>
            <pc:sldMk cId="3907260711" sldId="257"/>
            <ac:spMk id="6" creationId="{C8D74602-90B3-09FE-852B-3B9836F38DAD}"/>
          </ac:spMkLst>
        </pc:spChg>
        <pc:spChg chg="del mod">
          <ac:chgData name="宏治 松野" userId="28ead1057178065e" providerId="LiveId" clId="{3DA6773C-3DF0-4F69-9DB8-F8D1E2E75214}" dt="2026-08-07T05:25:26.190" v="318" actId="478"/>
          <ac:spMkLst>
            <pc:docMk/>
            <pc:sldMk cId="3907260711" sldId="257"/>
            <ac:spMk id="7" creationId="{B3B3F105-5CDE-557C-319A-5FAAD6D43436}"/>
          </ac:spMkLst>
        </pc:spChg>
        <pc:spChg chg="del mod">
          <ac:chgData name="宏治 松野" userId="28ead1057178065e" providerId="LiveId" clId="{3DA6773C-3DF0-4F69-9DB8-F8D1E2E75214}" dt="2026-08-07T05:24:29.162" v="309" actId="478"/>
          <ac:spMkLst>
            <pc:docMk/>
            <pc:sldMk cId="3907260711" sldId="257"/>
            <ac:spMk id="8" creationId="{5CFF2CEE-1914-5362-28A4-75C2C33BC1AE}"/>
          </ac:spMkLst>
        </pc:spChg>
        <pc:spChg chg="mod">
          <ac:chgData name="宏治 松野" userId="28ead1057178065e" providerId="LiveId" clId="{3DA6773C-3DF0-4F69-9DB8-F8D1E2E75214}" dt="2026-08-04T01:39:33.136" v="148" actId="20577"/>
          <ac:spMkLst>
            <pc:docMk/>
            <pc:sldMk cId="3907260711" sldId="257"/>
            <ac:spMk id="10" creationId="{00000000-0000-0000-0000-000000000000}"/>
          </ac:spMkLst>
        </pc:spChg>
        <pc:spChg chg="add mod">
          <ac:chgData name="宏治 松野" userId="28ead1057178065e" providerId="LiveId" clId="{3DA6773C-3DF0-4F69-9DB8-F8D1E2E75214}" dt="2026-08-07T17:23:30.512" v="2304" actId="113"/>
          <ac:spMkLst>
            <pc:docMk/>
            <pc:sldMk cId="3907260711" sldId="257"/>
            <ac:spMk id="11" creationId="{B71103CE-8BA4-06D3-FC4C-FA3AE10B2140}"/>
          </ac:spMkLst>
        </pc:spChg>
        <pc:spChg chg="mod">
          <ac:chgData name="宏治 松野" userId="28ead1057178065e" providerId="LiveId" clId="{3DA6773C-3DF0-4F69-9DB8-F8D1E2E75214}" dt="2026-08-04T01:38:39.270" v="44"/>
          <ac:spMkLst>
            <pc:docMk/>
            <pc:sldMk cId="3907260711" sldId="257"/>
            <ac:spMk id="205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18831" cy="492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8" tIns="45709" rIns="91418" bIns="45709" numCol="1" anchor="t" anchorCtr="0" compatLnSpc="1">
            <a:prstTxWarp prst="textNoShape">
              <a:avLst/>
            </a:prstTxWarp>
          </a:bodyPr>
          <a:lstStyle>
            <a:lvl1pPr defTabSz="914407">
              <a:defRPr sz="1200"/>
            </a:lvl1pPr>
          </a:lstStyle>
          <a:p>
            <a:endParaRPr lang="en-US" altLang="ja-JP"/>
          </a:p>
        </p:txBody>
      </p:sp>
      <p:sp>
        <p:nvSpPr>
          <p:cNvPr id="7171" name="Rectangle 3"/>
          <p:cNvSpPr>
            <a:spLocks noGrp="1" noChangeArrowheads="1"/>
          </p:cNvSpPr>
          <p:nvPr>
            <p:ph type="dt" sz="quarter" idx="1"/>
          </p:nvPr>
        </p:nvSpPr>
        <p:spPr bwMode="auto">
          <a:xfrm>
            <a:off x="3816932" y="0"/>
            <a:ext cx="2918831" cy="492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8" tIns="45709" rIns="91418" bIns="45709" numCol="1" anchor="t" anchorCtr="0" compatLnSpc="1">
            <a:prstTxWarp prst="textNoShape">
              <a:avLst/>
            </a:prstTxWarp>
          </a:bodyPr>
          <a:lstStyle>
            <a:lvl1pPr algn="r" defTabSz="914407">
              <a:defRPr sz="1200"/>
            </a:lvl1pPr>
          </a:lstStyle>
          <a:p>
            <a:endParaRPr lang="en-US" altLang="ja-JP"/>
          </a:p>
        </p:txBody>
      </p:sp>
      <p:sp>
        <p:nvSpPr>
          <p:cNvPr id="7172" name="Rectangle 4"/>
          <p:cNvSpPr>
            <a:spLocks noGrp="1" noChangeArrowheads="1"/>
          </p:cNvSpPr>
          <p:nvPr>
            <p:ph type="ftr" sz="quarter" idx="2"/>
          </p:nvPr>
        </p:nvSpPr>
        <p:spPr bwMode="auto">
          <a:xfrm>
            <a:off x="0" y="9373391"/>
            <a:ext cx="2918831" cy="492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8" tIns="45709" rIns="91418" bIns="45709" numCol="1" anchor="b" anchorCtr="0" compatLnSpc="1">
            <a:prstTxWarp prst="textNoShape">
              <a:avLst/>
            </a:prstTxWarp>
          </a:bodyPr>
          <a:lstStyle>
            <a:lvl1pPr defTabSz="914407">
              <a:defRPr sz="1200"/>
            </a:lvl1pPr>
          </a:lstStyle>
          <a:p>
            <a:endParaRPr lang="en-US" altLang="ja-JP"/>
          </a:p>
        </p:txBody>
      </p:sp>
      <p:sp>
        <p:nvSpPr>
          <p:cNvPr id="7173" name="Rectangle 5"/>
          <p:cNvSpPr>
            <a:spLocks noGrp="1" noChangeArrowheads="1"/>
          </p:cNvSpPr>
          <p:nvPr>
            <p:ph type="sldNum" sz="quarter" idx="3"/>
          </p:nvPr>
        </p:nvSpPr>
        <p:spPr bwMode="auto">
          <a:xfrm>
            <a:off x="3816932" y="9373391"/>
            <a:ext cx="2918831" cy="492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8" tIns="45709" rIns="91418" bIns="45709" numCol="1" anchor="b" anchorCtr="0" compatLnSpc="1">
            <a:prstTxWarp prst="textNoShape">
              <a:avLst/>
            </a:prstTxWarp>
          </a:bodyPr>
          <a:lstStyle>
            <a:lvl1pPr algn="r" defTabSz="914407">
              <a:defRPr sz="1200"/>
            </a:lvl1pPr>
          </a:lstStyle>
          <a:p>
            <a:fld id="{F373BA29-ABA0-4DFC-A767-BE12ACA5B38C}" type="slidenum">
              <a:rPr lang="en-US" altLang="ja-JP"/>
              <a:pPr/>
              <a:t>‹#›</a:t>
            </a:fld>
            <a:endParaRPr lang="en-US" altLang="ja-JP"/>
          </a:p>
        </p:txBody>
      </p:sp>
    </p:spTree>
    <p:extLst>
      <p:ext uri="{BB962C8B-B14F-4D97-AF65-F5344CB8AC3E}">
        <p14:creationId xmlns:p14="http://schemas.microsoft.com/office/powerpoint/2010/main" val="1978920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a:t>マスター タイトルの書式設定</a:t>
            </a:r>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1EC58DED-6FED-434C-A095-E2049AB3520B}" type="slidenum">
              <a:rPr lang="en-US" altLang="ja-JP"/>
              <a:pPr/>
              <a:t>‹#›</a:t>
            </a:fld>
            <a:endParaRPr lang="en-US" altLang="ja-JP"/>
          </a:p>
        </p:txBody>
      </p:sp>
    </p:spTree>
    <p:extLst>
      <p:ext uri="{BB962C8B-B14F-4D97-AF65-F5344CB8AC3E}">
        <p14:creationId xmlns:p14="http://schemas.microsoft.com/office/powerpoint/2010/main" val="1553787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83DA9C72-0F9F-4633-B2EE-A1F4217E9764}" type="slidenum">
              <a:rPr lang="en-US" altLang="ja-JP"/>
              <a:pPr/>
              <a:t>‹#›</a:t>
            </a:fld>
            <a:endParaRPr lang="en-US" altLang="ja-JP"/>
          </a:p>
        </p:txBody>
      </p:sp>
    </p:spTree>
    <p:extLst>
      <p:ext uri="{BB962C8B-B14F-4D97-AF65-F5344CB8AC3E}">
        <p14:creationId xmlns:p14="http://schemas.microsoft.com/office/powerpoint/2010/main" val="3680574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886325" y="881063"/>
            <a:ext cx="1457325" cy="792480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514350" y="881063"/>
            <a:ext cx="4219575" cy="79248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8462813F-1F89-43C3-86B0-F939F1B975A4}" type="slidenum">
              <a:rPr lang="en-US" altLang="ja-JP"/>
              <a:pPr/>
              <a:t>‹#›</a:t>
            </a:fld>
            <a:endParaRPr lang="en-US" altLang="ja-JP"/>
          </a:p>
        </p:txBody>
      </p:sp>
    </p:spTree>
    <p:extLst>
      <p:ext uri="{BB962C8B-B14F-4D97-AF65-F5344CB8AC3E}">
        <p14:creationId xmlns:p14="http://schemas.microsoft.com/office/powerpoint/2010/main" val="2868415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AE24E46E-74D4-481B-AB1E-D156B6931E1F}" type="slidenum">
              <a:rPr lang="en-US" altLang="ja-JP"/>
              <a:pPr/>
              <a:t>‹#›</a:t>
            </a:fld>
            <a:endParaRPr lang="en-US" altLang="ja-JP"/>
          </a:p>
        </p:txBody>
      </p:sp>
    </p:spTree>
    <p:extLst>
      <p:ext uri="{BB962C8B-B14F-4D97-AF65-F5344CB8AC3E}">
        <p14:creationId xmlns:p14="http://schemas.microsoft.com/office/powerpoint/2010/main" val="2301916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C52BCEA4-55D9-42C9-B756-1C8B84198845}" type="slidenum">
              <a:rPr lang="en-US" altLang="ja-JP"/>
              <a:pPr/>
              <a:t>‹#›</a:t>
            </a:fld>
            <a:endParaRPr lang="en-US" altLang="ja-JP"/>
          </a:p>
        </p:txBody>
      </p:sp>
    </p:spTree>
    <p:extLst>
      <p:ext uri="{BB962C8B-B14F-4D97-AF65-F5344CB8AC3E}">
        <p14:creationId xmlns:p14="http://schemas.microsoft.com/office/powerpoint/2010/main" val="175841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514350" y="2862263"/>
            <a:ext cx="2838450" cy="594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3505200" y="2862263"/>
            <a:ext cx="2838450" cy="594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4"/>
          <p:cNvSpPr>
            <a:spLocks noGrp="1"/>
          </p:cNvSpPr>
          <p:nvPr>
            <p:ph type="dt" sz="half" idx="10"/>
          </p:nvPr>
        </p:nvSpPr>
        <p:spPr/>
        <p:txBody>
          <a:bodyPr/>
          <a:lstStyle>
            <a:lvl1pPr>
              <a:defRPr/>
            </a:lvl1pPr>
          </a:lstStyle>
          <a:p>
            <a:endParaRPr lang="en-US" altLang="ja-JP"/>
          </a:p>
        </p:txBody>
      </p:sp>
      <p:sp>
        <p:nvSpPr>
          <p:cNvPr id="6" name="フッター プレースホルダー 5"/>
          <p:cNvSpPr>
            <a:spLocks noGrp="1"/>
          </p:cNvSpPr>
          <p:nvPr>
            <p:ph type="ftr" sz="quarter" idx="11"/>
          </p:nvPr>
        </p:nvSpPr>
        <p:spPr/>
        <p:txBody>
          <a:bodyPr/>
          <a:lstStyle>
            <a:lvl1pPr>
              <a:defRPr/>
            </a:lvl1pPr>
          </a:lstStyle>
          <a:p>
            <a:endParaRPr lang="en-US" altLang="ja-JP"/>
          </a:p>
        </p:txBody>
      </p:sp>
      <p:sp>
        <p:nvSpPr>
          <p:cNvPr id="7" name="スライド番号プレースホルダー 6"/>
          <p:cNvSpPr>
            <a:spLocks noGrp="1"/>
          </p:cNvSpPr>
          <p:nvPr>
            <p:ph type="sldNum" sz="quarter" idx="12"/>
          </p:nvPr>
        </p:nvSpPr>
        <p:spPr/>
        <p:txBody>
          <a:bodyPr/>
          <a:lstStyle>
            <a:lvl1pPr>
              <a:defRPr/>
            </a:lvl1pPr>
          </a:lstStyle>
          <a:p>
            <a:fld id="{0128E97B-25C4-4B07-90F8-B94B84A7EC3E}" type="slidenum">
              <a:rPr lang="en-US" altLang="ja-JP"/>
              <a:pPr/>
              <a:t>‹#›</a:t>
            </a:fld>
            <a:endParaRPr lang="en-US" altLang="ja-JP"/>
          </a:p>
        </p:txBody>
      </p:sp>
    </p:spTree>
    <p:extLst>
      <p:ext uri="{BB962C8B-B14F-4D97-AF65-F5344CB8AC3E}">
        <p14:creationId xmlns:p14="http://schemas.microsoft.com/office/powerpoint/2010/main" val="1035100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6"/>
          <p:cNvSpPr>
            <a:spLocks noGrp="1"/>
          </p:cNvSpPr>
          <p:nvPr>
            <p:ph type="dt" sz="half" idx="10"/>
          </p:nvPr>
        </p:nvSpPr>
        <p:spPr/>
        <p:txBody>
          <a:bodyPr/>
          <a:lstStyle>
            <a:lvl1pPr>
              <a:defRPr/>
            </a:lvl1pPr>
          </a:lstStyle>
          <a:p>
            <a:endParaRPr lang="en-US" altLang="ja-JP"/>
          </a:p>
        </p:txBody>
      </p:sp>
      <p:sp>
        <p:nvSpPr>
          <p:cNvPr id="8" name="フッター プレースホルダー 7"/>
          <p:cNvSpPr>
            <a:spLocks noGrp="1"/>
          </p:cNvSpPr>
          <p:nvPr>
            <p:ph type="ftr" sz="quarter" idx="11"/>
          </p:nvPr>
        </p:nvSpPr>
        <p:spPr/>
        <p:txBody>
          <a:bodyPr/>
          <a:lstStyle>
            <a:lvl1pPr>
              <a:defRPr/>
            </a:lvl1pPr>
          </a:lstStyle>
          <a:p>
            <a:endParaRPr lang="en-US" altLang="ja-JP"/>
          </a:p>
        </p:txBody>
      </p:sp>
      <p:sp>
        <p:nvSpPr>
          <p:cNvPr id="9" name="スライド番号プレースホルダー 8"/>
          <p:cNvSpPr>
            <a:spLocks noGrp="1"/>
          </p:cNvSpPr>
          <p:nvPr>
            <p:ph type="sldNum" sz="quarter" idx="12"/>
          </p:nvPr>
        </p:nvSpPr>
        <p:spPr/>
        <p:txBody>
          <a:bodyPr/>
          <a:lstStyle>
            <a:lvl1pPr>
              <a:defRPr/>
            </a:lvl1pPr>
          </a:lstStyle>
          <a:p>
            <a:fld id="{DCD23F7C-0CEE-4078-9F56-614DCF34565B}" type="slidenum">
              <a:rPr lang="en-US" altLang="ja-JP"/>
              <a:pPr/>
              <a:t>‹#›</a:t>
            </a:fld>
            <a:endParaRPr lang="en-US" altLang="ja-JP"/>
          </a:p>
        </p:txBody>
      </p:sp>
    </p:spTree>
    <p:extLst>
      <p:ext uri="{BB962C8B-B14F-4D97-AF65-F5344CB8AC3E}">
        <p14:creationId xmlns:p14="http://schemas.microsoft.com/office/powerpoint/2010/main" val="755827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p:cNvSpPr>
            <a:spLocks noGrp="1"/>
          </p:cNvSpPr>
          <p:nvPr>
            <p:ph type="dt" sz="half" idx="10"/>
          </p:nvPr>
        </p:nvSpPr>
        <p:spPr/>
        <p:txBody>
          <a:bodyPr/>
          <a:lstStyle>
            <a:lvl1pPr>
              <a:defRPr/>
            </a:lvl1pPr>
          </a:lstStyle>
          <a:p>
            <a:endParaRPr lang="en-US" altLang="ja-JP"/>
          </a:p>
        </p:txBody>
      </p:sp>
      <p:sp>
        <p:nvSpPr>
          <p:cNvPr id="4" name="フッター プレースホルダー 3"/>
          <p:cNvSpPr>
            <a:spLocks noGrp="1"/>
          </p:cNvSpPr>
          <p:nvPr>
            <p:ph type="ftr" sz="quarter" idx="11"/>
          </p:nvPr>
        </p:nvSpPr>
        <p:spPr/>
        <p:txBody>
          <a:bodyPr/>
          <a:lstStyle>
            <a:lvl1pPr>
              <a:defRPr/>
            </a:lvl1pPr>
          </a:lstStyle>
          <a:p>
            <a:endParaRPr lang="en-US" altLang="ja-JP"/>
          </a:p>
        </p:txBody>
      </p:sp>
      <p:sp>
        <p:nvSpPr>
          <p:cNvPr id="5" name="スライド番号プレースホルダー 4"/>
          <p:cNvSpPr>
            <a:spLocks noGrp="1"/>
          </p:cNvSpPr>
          <p:nvPr>
            <p:ph type="sldNum" sz="quarter" idx="12"/>
          </p:nvPr>
        </p:nvSpPr>
        <p:spPr/>
        <p:txBody>
          <a:bodyPr/>
          <a:lstStyle>
            <a:lvl1pPr>
              <a:defRPr/>
            </a:lvl1pPr>
          </a:lstStyle>
          <a:p>
            <a:fld id="{83CB6009-0ABB-41E7-BE2A-2D048F1AD122}" type="slidenum">
              <a:rPr lang="en-US" altLang="ja-JP"/>
              <a:pPr/>
              <a:t>‹#›</a:t>
            </a:fld>
            <a:endParaRPr lang="en-US" altLang="ja-JP"/>
          </a:p>
        </p:txBody>
      </p:sp>
    </p:spTree>
    <p:extLst>
      <p:ext uri="{BB962C8B-B14F-4D97-AF65-F5344CB8AC3E}">
        <p14:creationId xmlns:p14="http://schemas.microsoft.com/office/powerpoint/2010/main" val="266565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p>
        </p:txBody>
      </p:sp>
      <p:sp>
        <p:nvSpPr>
          <p:cNvPr id="3" name="フッター プレースホルダー 2"/>
          <p:cNvSpPr>
            <a:spLocks noGrp="1"/>
          </p:cNvSpPr>
          <p:nvPr>
            <p:ph type="ftr" sz="quarter" idx="11"/>
          </p:nvPr>
        </p:nvSpPr>
        <p:spPr/>
        <p:txBody>
          <a:bodyPr/>
          <a:lstStyle>
            <a:lvl1pPr>
              <a:defRPr/>
            </a:lvl1pPr>
          </a:lstStyle>
          <a:p>
            <a:endParaRPr lang="en-US" altLang="ja-JP"/>
          </a:p>
        </p:txBody>
      </p:sp>
      <p:sp>
        <p:nvSpPr>
          <p:cNvPr id="4" name="スライド番号プレースホルダー 3"/>
          <p:cNvSpPr>
            <a:spLocks noGrp="1"/>
          </p:cNvSpPr>
          <p:nvPr>
            <p:ph type="sldNum" sz="quarter" idx="12"/>
          </p:nvPr>
        </p:nvSpPr>
        <p:spPr/>
        <p:txBody>
          <a:bodyPr/>
          <a:lstStyle>
            <a:lvl1pPr>
              <a:defRPr/>
            </a:lvl1pPr>
          </a:lstStyle>
          <a:p>
            <a:fld id="{325BABDA-7B32-4F35-9787-9B733B06800E}" type="slidenum">
              <a:rPr lang="en-US" altLang="ja-JP"/>
              <a:pPr/>
              <a:t>‹#›</a:t>
            </a:fld>
            <a:endParaRPr lang="en-US" altLang="ja-JP"/>
          </a:p>
        </p:txBody>
      </p:sp>
    </p:spTree>
    <p:extLst>
      <p:ext uri="{BB962C8B-B14F-4D97-AF65-F5344CB8AC3E}">
        <p14:creationId xmlns:p14="http://schemas.microsoft.com/office/powerpoint/2010/main" val="2598830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p>
        </p:txBody>
      </p:sp>
      <p:sp>
        <p:nvSpPr>
          <p:cNvPr id="6" name="フッター プレースホルダー 5"/>
          <p:cNvSpPr>
            <a:spLocks noGrp="1"/>
          </p:cNvSpPr>
          <p:nvPr>
            <p:ph type="ftr" sz="quarter" idx="11"/>
          </p:nvPr>
        </p:nvSpPr>
        <p:spPr/>
        <p:txBody>
          <a:bodyPr/>
          <a:lstStyle>
            <a:lvl1pPr>
              <a:defRPr/>
            </a:lvl1pPr>
          </a:lstStyle>
          <a:p>
            <a:endParaRPr lang="en-US" altLang="ja-JP"/>
          </a:p>
        </p:txBody>
      </p:sp>
      <p:sp>
        <p:nvSpPr>
          <p:cNvPr id="7" name="スライド番号プレースホルダー 6"/>
          <p:cNvSpPr>
            <a:spLocks noGrp="1"/>
          </p:cNvSpPr>
          <p:nvPr>
            <p:ph type="sldNum" sz="quarter" idx="12"/>
          </p:nvPr>
        </p:nvSpPr>
        <p:spPr/>
        <p:txBody>
          <a:bodyPr/>
          <a:lstStyle>
            <a:lvl1pPr>
              <a:defRPr/>
            </a:lvl1pPr>
          </a:lstStyle>
          <a:p>
            <a:fld id="{CC7C6424-2CAB-45F8-9A2F-6CBE2FAFCC0D}" type="slidenum">
              <a:rPr lang="en-US" altLang="ja-JP"/>
              <a:pPr/>
              <a:t>‹#›</a:t>
            </a:fld>
            <a:endParaRPr lang="en-US" altLang="ja-JP"/>
          </a:p>
        </p:txBody>
      </p:sp>
    </p:spTree>
    <p:extLst>
      <p:ext uri="{BB962C8B-B14F-4D97-AF65-F5344CB8AC3E}">
        <p14:creationId xmlns:p14="http://schemas.microsoft.com/office/powerpoint/2010/main" val="3785765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p>
        </p:txBody>
      </p:sp>
      <p:sp>
        <p:nvSpPr>
          <p:cNvPr id="6" name="フッター プレースホルダー 5"/>
          <p:cNvSpPr>
            <a:spLocks noGrp="1"/>
          </p:cNvSpPr>
          <p:nvPr>
            <p:ph type="ftr" sz="quarter" idx="11"/>
          </p:nvPr>
        </p:nvSpPr>
        <p:spPr/>
        <p:txBody>
          <a:bodyPr/>
          <a:lstStyle>
            <a:lvl1pPr>
              <a:defRPr/>
            </a:lvl1pPr>
          </a:lstStyle>
          <a:p>
            <a:endParaRPr lang="en-US" altLang="ja-JP"/>
          </a:p>
        </p:txBody>
      </p:sp>
      <p:sp>
        <p:nvSpPr>
          <p:cNvPr id="7" name="スライド番号プレースホルダー 6"/>
          <p:cNvSpPr>
            <a:spLocks noGrp="1"/>
          </p:cNvSpPr>
          <p:nvPr>
            <p:ph type="sldNum" sz="quarter" idx="12"/>
          </p:nvPr>
        </p:nvSpPr>
        <p:spPr/>
        <p:txBody>
          <a:bodyPr/>
          <a:lstStyle>
            <a:lvl1pPr>
              <a:defRPr/>
            </a:lvl1pPr>
          </a:lstStyle>
          <a:p>
            <a:fld id="{16D731B0-9E31-4881-BFDB-CF9BB3C15B3B}" type="slidenum">
              <a:rPr lang="en-US" altLang="ja-JP"/>
              <a:pPr/>
              <a:t>‹#›</a:t>
            </a:fld>
            <a:endParaRPr lang="en-US" altLang="ja-JP"/>
          </a:p>
        </p:txBody>
      </p:sp>
    </p:spTree>
    <p:extLst>
      <p:ext uri="{BB962C8B-B14F-4D97-AF65-F5344CB8AC3E}">
        <p14:creationId xmlns:p14="http://schemas.microsoft.com/office/powerpoint/2010/main" val="1085693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14350" y="881063"/>
            <a:ext cx="58293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514350" y="2862263"/>
            <a:ext cx="58293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514350" y="9024938"/>
            <a:ext cx="1428750"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ja-JP"/>
          </a:p>
        </p:txBody>
      </p:sp>
      <p:sp>
        <p:nvSpPr>
          <p:cNvPr id="1029" name="Rectangle 5"/>
          <p:cNvSpPr>
            <a:spLocks noGrp="1" noChangeArrowheads="1"/>
          </p:cNvSpPr>
          <p:nvPr>
            <p:ph type="ftr" sz="quarter" idx="3"/>
          </p:nvPr>
        </p:nvSpPr>
        <p:spPr bwMode="auto">
          <a:xfrm>
            <a:off x="2343150" y="9024938"/>
            <a:ext cx="2171700"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ja-JP"/>
          </a:p>
        </p:txBody>
      </p:sp>
      <p:sp>
        <p:nvSpPr>
          <p:cNvPr id="1030" name="Rectangle 6"/>
          <p:cNvSpPr>
            <a:spLocks noGrp="1" noChangeArrowheads="1"/>
          </p:cNvSpPr>
          <p:nvPr>
            <p:ph type="sldNum" sz="quarter" idx="4"/>
          </p:nvPr>
        </p:nvSpPr>
        <p:spPr bwMode="auto">
          <a:xfrm>
            <a:off x="4914900" y="9024938"/>
            <a:ext cx="1428750"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DCB79C6-85F8-4B55-8492-E186DDF03E70}" type="slidenum">
              <a:rPr lang="en-US" altLang="ja-JP"/>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charset="0"/>
          <a:ea typeface="ＭＳ Ｐゴシック" pitchFamily="50" charset="-128"/>
        </a:defRPr>
      </a:lvl2pPr>
      <a:lvl3pPr algn="ctr" rtl="0" fontAlgn="base">
        <a:spcBef>
          <a:spcPct val="0"/>
        </a:spcBef>
        <a:spcAft>
          <a:spcPct val="0"/>
        </a:spcAft>
        <a:defRPr kumimoji="1" sz="4400">
          <a:solidFill>
            <a:schemeClr val="tx2"/>
          </a:solidFill>
          <a:latin typeface="Times New Roman" charset="0"/>
          <a:ea typeface="ＭＳ Ｐゴシック" pitchFamily="50" charset="-128"/>
        </a:defRPr>
      </a:lvl3pPr>
      <a:lvl4pPr algn="ctr" rtl="0" fontAlgn="base">
        <a:spcBef>
          <a:spcPct val="0"/>
        </a:spcBef>
        <a:spcAft>
          <a:spcPct val="0"/>
        </a:spcAft>
        <a:defRPr kumimoji="1" sz="4400">
          <a:solidFill>
            <a:schemeClr val="tx2"/>
          </a:solidFill>
          <a:latin typeface="Times New Roman" charset="0"/>
          <a:ea typeface="ＭＳ Ｐゴシック" pitchFamily="50" charset="-128"/>
        </a:defRPr>
      </a:lvl4pPr>
      <a:lvl5pPr algn="ctr" rtl="0" fontAlgn="base">
        <a:spcBef>
          <a:spcPct val="0"/>
        </a:spcBef>
        <a:spcAft>
          <a:spcPct val="0"/>
        </a:spcAft>
        <a:defRPr kumimoji="1" sz="4400">
          <a:solidFill>
            <a:schemeClr val="tx2"/>
          </a:solidFill>
          <a:latin typeface="Times New Roman"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charset="0"/>
          <a:ea typeface="ＭＳ Ｐゴシック" pitchFamily="50" charset="-128"/>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960" name="Group 4720"/>
          <p:cNvGrpSpPr>
            <a:grpSpLocks/>
          </p:cNvGrpSpPr>
          <p:nvPr/>
        </p:nvGrpSpPr>
        <p:grpSpPr bwMode="auto">
          <a:xfrm>
            <a:off x="0" y="-11113"/>
            <a:ext cx="6858002" cy="9917113"/>
            <a:chOff x="0" y="-7"/>
            <a:chExt cx="4320" cy="6247"/>
          </a:xfrm>
        </p:grpSpPr>
        <p:sp>
          <p:nvSpPr>
            <p:cNvPr id="2052" name="Text Box 4"/>
            <p:cNvSpPr txBox="1">
              <a:spLocks noChangeArrowheads="1"/>
            </p:cNvSpPr>
            <p:nvPr/>
          </p:nvSpPr>
          <p:spPr bwMode="auto">
            <a:xfrm>
              <a:off x="0" y="0"/>
              <a:ext cx="2976" cy="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ja-JP" sz="3100" b="1" i="1" dirty="0">
                  <a:latin typeface="Arial Black" pitchFamily="34" charset="0"/>
                </a:rPr>
                <a:t>Pharma Bridge</a:t>
              </a:r>
            </a:p>
          </p:txBody>
        </p:sp>
        <p:sp>
          <p:nvSpPr>
            <p:cNvPr id="2053" name="Text Box 5"/>
            <p:cNvSpPr txBox="1">
              <a:spLocks noChangeArrowheads="1"/>
            </p:cNvSpPr>
            <p:nvPr/>
          </p:nvSpPr>
          <p:spPr bwMode="auto">
            <a:xfrm>
              <a:off x="3108" y="156"/>
              <a:ext cx="1144"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600" b="1" dirty="0"/>
                <a:t>2026-08-10 【</a:t>
              </a:r>
              <a:r>
                <a:rPr lang="ja-JP" altLang="en-US" sz="1600" b="1" dirty="0"/>
                <a:t>号外</a:t>
              </a:r>
              <a:r>
                <a:rPr lang="en-US" altLang="ja-JP" sz="1600" b="1" dirty="0"/>
                <a:t>】</a:t>
              </a:r>
            </a:p>
          </p:txBody>
        </p:sp>
        <p:sp>
          <p:nvSpPr>
            <p:cNvPr id="2054" name="Text Box 6"/>
            <p:cNvSpPr txBox="1">
              <a:spLocks noChangeArrowheads="1"/>
            </p:cNvSpPr>
            <p:nvPr/>
          </p:nvSpPr>
          <p:spPr bwMode="auto">
            <a:xfrm>
              <a:off x="3327" y="-7"/>
              <a:ext cx="11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ja-JP" altLang="ja-JP" sz="1400"/>
            </a:p>
          </p:txBody>
        </p:sp>
        <p:sp>
          <p:nvSpPr>
            <p:cNvPr id="2055" name="Line 7"/>
            <p:cNvSpPr>
              <a:spLocks noChangeShapeType="1"/>
            </p:cNvSpPr>
            <p:nvPr/>
          </p:nvSpPr>
          <p:spPr bwMode="auto">
            <a:xfrm>
              <a:off x="0" y="364"/>
              <a:ext cx="432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056" name="Text Box 8"/>
            <p:cNvSpPr txBox="1">
              <a:spLocks noChangeArrowheads="1"/>
            </p:cNvSpPr>
            <p:nvPr/>
          </p:nvSpPr>
          <p:spPr bwMode="auto">
            <a:xfrm>
              <a:off x="2058" y="104"/>
              <a:ext cx="1111" cy="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ja-JP" sz="1400" dirty="0">
                  <a:latin typeface="Century Gothic" pitchFamily="34" charset="0"/>
                </a:rPr>
                <a:t>For All Pharmacists</a:t>
              </a:r>
            </a:p>
          </p:txBody>
        </p:sp>
        <p:sp>
          <p:nvSpPr>
            <p:cNvPr id="2057" name="Line 9"/>
            <p:cNvSpPr>
              <a:spLocks noChangeShapeType="1"/>
            </p:cNvSpPr>
            <p:nvPr/>
          </p:nvSpPr>
          <p:spPr bwMode="auto">
            <a:xfrm>
              <a:off x="288" y="364"/>
              <a:ext cx="0" cy="58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4959" name="Text Box 4719"/>
            <p:cNvSpPr txBox="1">
              <a:spLocks noChangeArrowheads="1"/>
            </p:cNvSpPr>
            <p:nvPr/>
          </p:nvSpPr>
          <p:spPr bwMode="auto">
            <a:xfrm>
              <a:off x="3510" y="-7"/>
              <a:ext cx="78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1400">
                  <a:latin typeface="Arial Black" pitchFamily="34" charset="0"/>
                  <a:ea typeface="HGP創英角ｺﾞｼｯｸUB" pitchFamily="50" charset="-128"/>
                </a:rPr>
                <a:t>旭川薬剤師会</a:t>
              </a:r>
            </a:p>
          </p:txBody>
        </p:sp>
      </p:grpSp>
      <p:sp>
        <p:nvSpPr>
          <p:cNvPr id="10" name="Text Box 11"/>
          <p:cNvSpPr txBox="1">
            <a:spLocks noChangeArrowheads="1"/>
          </p:cNvSpPr>
          <p:nvPr/>
        </p:nvSpPr>
        <p:spPr bwMode="auto">
          <a:xfrm>
            <a:off x="467147" y="589087"/>
            <a:ext cx="6390853" cy="33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tIns="72000" rIns="180000">
            <a:spAutoFit/>
          </a:bodyPr>
          <a:lstStyle>
            <a:defPPr>
              <a:defRPr lang="ja-JP"/>
            </a:defPPr>
            <a:lvl1pPr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1pPr>
            <a:lvl2pPr marL="4572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2pPr>
            <a:lvl3pPr marL="9144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3pPr>
            <a:lvl4pPr marL="13716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4pPr>
            <a:lvl5pPr marL="18288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5pPr>
            <a:lvl6pPr marL="2286000" algn="l" defTabSz="914400" rtl="0" eaLnBrk="1" latinLnBrk="0" hangingPunct="1">
              <a:defRPr kumimoji="1" sz="2400" kern="1200">
                <a:solidFill>
                  <a:schemeClr val="tx1"/>
                </a:solidFill>
                <a:latin typeface="Times New Roman" pitchFamily="18" charset="0"/>
                <a:ea typeface="ＭＳ Ｐゴシック" charset="-128"/>
                <a:cs typeface="+mn-cs"/>
              </a:defRPr>
            </a:lvl6pPr>
            <a:lvl7pPr marL="2743200" algn="l" defTabSz="914400" rtl="0" eaLnBrk="1" latinLnBrk="0" hangingPunct="1">
              <a:defRPr kumimoji="1" sz="2400" kern="1200">
                <a:solidFill>
                  <a:schemeClr val="tx1"/>
                </a:solidFill>
                <a:latin typeface="Times New Roman" pitchFamily="18" charset="0"/>
                <a:ea typeface="ＭＳ Ｐゴシック" charset="-128"/>
                <a:cs typeface="+mn-cs"/>
              </a:defRPr>
            </a:lvl7pPr>
            <a:lvl8pPr marL="3200400" algn="l" defTabSz="914400" rtl="0" eaLnBrk="1" latinLnBrk="0" hangingPunct="1">
              <a:defRPr kumimoji="1" sz="2400" kern="1200">
                <a:solidFill>
                  <a:schemeClr val="tx1"/>
                </a:solidFill>
                <a:latin typeface="Times New Roman" pitchFamily="18" charset="0"/>
                <a:ea typeface="ＭＳ Ｐゴシック" charset="-128"/>
                <a:cs typeface="+mn-cs"/>
              </a:defRPr>
            </a:lvl8pPr>
            <a:lvl9pPr marL="3657600" algn="l" defTabSz="914400" rtl="0" eaLnBrk="1" latinLnBrk="0" hangingPunct="1">
              <a:defRPr kumimoji="1" sz="2400" kern="1200">
                <a:solidFill>
                  <a:schemeClr val="tx1"/>
                </a:solidFill>
                <a:latin typeface="Times New Roman" pitchFamily="18" charset="0"/>
                <a:ea typeface="ＭＳ Ｐゴシック" charset="-128"/>
                <a:cs typeface="+mn-cs"/>
              </a:defRPr>
            </a:lvl9pPr>
          </a:lstStyle>
          <a:p>
            <a:pPr eaLnBrk="1" hangingPunct="1">
              <a:spcBef>
                <a:spcPct val="0"/>
              </a:spcBef>
              <a:buFontTx/>
              <a:buNone/>
            </a:pPr>
            <a:r>
              <a:rPr lang="en-US" altLang="ja-JP" sz="1400" b="1" dirty="0">
                <a:latin typeface="游ゴシック" panose="020B0400000000000000" pitchFamily="50" charset="-128"/>
                <a:ea typeface="游ゴシック" panose="020B0400000000000000" pitchFamily="50" charset="-128"/>
              </a:rPr>
              <a:t>■</a:t>
            </a:r>
            <a:r>
              <a:rPr lang="ja-JP" altLang="en-US" sz="1400" b="1" dirty="0">
                <a:latin typeface="游ゴシック" panose="020B0400000000000000" pitchFamily="50" charset="-128"/>
                <a:ea typeface="游ゴシック" panose="020B0400000000000000" pitchFamily="50" charset="-128"/>
              </a:rPr>
              <a:t> 薬剤師の研修単位を希望するみなさまへ　　　　　　　　　</a:t>
            </a:r>
            <a:r>
              <a:rPr lang="en-US" altLang="ja-JP" sz="1400" b="1" dirty="0">
                <a:latin typeface="游ゴシック" panose="020B0400000000000000" pitchFamily="50" charset="-128"/>
                <a:ea typeface="游ゴシック" panose="020B0400000000000000" pitchFamily="50" charset="-128"/>
              </a:rPr>
              <a:t>【</a:t>
            </a:r>
            <a:r>
              <a:rPr lang="ja-JP" altLang="en-US" sz="1400" b="1" dirty="0">
                <a:latin typeface="游ゴシック" panose="020B0400000000000000" pitchFamily="50" charset="-128"/>
                <a:ea typeface="游ゴシック" panose="020B0400000000000000" pitchFamily="50" charset="-128"/>
              </a:rPr>
              <a:t>学術部</a:t>
            </a:r>
            <a:r>
              <a:rPr lang="en-US" altLang="ja-JP" sz="1400" b="1" dirty="0">
                <a:latin typeface="游ゴシック" panose="020B0400000000000000" pitchFamily="50" charset="-128"/>
                <a:ea typeface="游ゴシック" panose="020B0400000000000000" pitchFamily="50" charset="-128"/>
              </a:rPr>
              <a:t>】</a:t>
            </a:r>
          </a:p>
        </p:txBody>
      </p:sp>
      <p:sp>
        <p:nvSpPr>
          <p:cNvPr id="4" name="テキスト ボックス 3">
            <a:extLst>
              <a:ext uri="{FF2B5EF4-FFF2-40B4-BE49-F238E27FC236}">
                <a16:creationId xmlns:a16="http://schemas.microsoft.com/office/drawing/2014/main" id="{6C530264-5822-083B-7376-E747DCC0BBF1}"/>
              </a:ext>
            </a:extLst>
          </p:cNvPr>
          <p:cNvSpPr txBox="1"/>
          <p:nvPr/>
        </p:nvSpPr>
        <p:spPr bwMode="auto">
          <a:xfrm>
            <a:off x="764704" y="1019624"/>
            <a:ext cx="5724644" cy="33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p>
            <a:pPr marL="0" marR="0" lvl="0" indent="0" algn="l" defTabSz="914400" rtl="0" eaLnBrk="1" fontAlgn="base" latinLnBrk="0" hangingPunct="1">
              <a:lnSpc>
                <a:spcPts val="1600"/>
              </a:lnSpc>
              <a:spcBef>
                <a:spcPct val="50000"/>
              </a:spcBef>
              <a:spcAft>
                <a:spcPct val="0"/>
              </a:spcAft>
              <a:buClrTx/>
              <a:buSzTx/>
              <a:buFontTx/>
              <a:buNone/>
              <a:tabLst/>
              <a:defRPr/>
            </a:pPr>
            <a:r>
              <a:rPr kumimoji="1" lang="ja-JP" altLang="en-US" sz="2400" b="0" i="0" u="sng"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薬剤師の研修単位を希望するみなさまへ</a:t>
            </a:r>
          </a:p>
        </p:txBody>
      </p:sp>
      <p:sp>
        <p:nvSpPr>
          <p:cNvPr id="5" name="テキスト ボックス 4">
            <a:extLst>
              <a:ext uri="{FF2B5EF4-FFF2-40B4-BE49-F238E27FC236}">
                <a16:creationId xmlns:a16="http://schemas.microsoft.com/office/drawing/2014/main" id="{AF88D136-EB49-A18B-E076-7C7B23B0E9F4}"/>
              </a:ext>
            </a:extLst>
          </p:cNvPr>
          <p:cNvSpPr txBox="1"/>
          <p:nvPr/>
        </p:nvSpPr>
        <p:spPr bwMode="auto">
          <a:xfrm>
            <a:off x="502067" y="1396954"/>
            <a:ext cx="6303971" cy="170816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rtlCol="0">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a:t>
            </a:r>
            <a:r>
              <a:rPr kumimoji="1" lang="ja-JP" altLang="en-US" sz="14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取得可能単位</a:t>
            </a:r>
            <a:r>
              <a:rPr kumimoji="1" lang="en-US" altLang="ja-JP" sz="14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a:t>
            </a:r>
          </a:p>
          <a:p>
            <a:pPr lvl="0" algn="just" eaLnBrk="0" hangingPunct="0">
              <a:defRPr/>
            </a:pPr>
            <a:r>
              <a:rPr lang="ja-JP" altLang="en-US" sz="1200" b="1" dirty="0">
                <a:solidFill>
                  <a:srgbClr val="000000"/>
                </a:solidFill>
                <a:latin typeface="游ゴシック" panose="020B0400000000000000" pitchFamily="50" charset="-128"/>
                <a:ea typeface="游ゴシック" panose="020B0400000000000000" pitchFamily="50" charset="-128"/>
              </a:rPr>
              <a:t>◆</a:t>
            </a:r>
            <a:r>
              <a:rPr kumimoji="1" lang="ja-JP" altLang="en-US"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日本薬剤師研修センター認定薬剤師制度（</a:t>
            </a:r>
            <a:r>
              <a:rPr kumimoji="1" lang="en-US" altLang="ja-JP"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PECS</a:t>
            </a:r>
            <a:r>
              <a:rPr kumimoji="1" lang="ja-JP" altLang="en-US"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a:t>
            </a:r>
            <a:endParaRPr kumimoji="1" lang="en-US" altLang="ja-JP"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endParaRPr>
          </a:p>
          <a:p>
            <a:pPr lvl="0" algn="just" eaLnBrk="0" hangingPunct="0">
              <a:defRPr/>
            </a:pPr>
            <a:r>
              <a:rPr lang="ja-JP" altLang="en-US" sz="1200" b="1" dirty="0">
                <a:solidFill>
                  <a:srgbClr val="000000"/>
                </a:solidFill>
                <a:latin typeface="游ゴシック" panose="020B0400000000000000" pitchFamily="50" charset="-128"/>
                <a:ea typeface="游ゴシック" panose="020B0400000000000000" pitchFamily="50" charset="-128"/>
              </a:rPr>
              <a:t>◆</a:t>
            </a:r>
            <a:r>
              <a:rPr kumimoji="1" lang="zh-TW" altLang="en-US"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日本病院薬剤師会 病院薬学認定薬剤師</a:t>
            </a:r>
            <a:r>
              <a:rPr kumimoji="1" lang="ja-JP" altLang="en-US"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研修管理システム（</a:t>
            </a:r>
            <a:r>
              <a:rPr kumimoji="1" lang="en-US" altLang="ja-JP"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HOPESS</a:t>
            </a:r>
            <a:r>
              <a:rPr kumimoji="1" lang="ja-JP" altLang="en-US"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a:t>
            </a:r>
            <a:endParaRPr kumimoji="1" lang="en-US" altLang="ja-JP"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endParaRPr>
          </a:p>
          <a:p>
            <a:pPr lvl="0" algn="just" eaLnBrk="0" hangingPunct="0">
              <a:defRPr/>
            </a:pPr>
            <a:r>
              <a:rPr lang="ja-JP" altLang="en-US" sz="1200" b="1" dirty="0">
                <a:solidFill>
                  <a:srgbClr val="000000"/>
                </a:solidFill>
                <a:latin typeface="游ゴシック" panose="020B0400000000000000" pitchFamily="50" charset="-128"/>
                <a:ea typeface="游ゴシック" panose="020B0400000000000000" pitchFamily="50" charset="-128"/>
              </a:rPr>
              <a:t>◆ </a:t>
            </a:r>
            <a:r>
              <a:rPr kumimoji="1" lang="en-US" altLang="ja-JP"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JPALS</a:t>
            </a:r>
            <a:r>
              <a:rPr kumimoji="1" lang="ja-JP" altLang="en-US"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コード</a:t>
            </a:r>
            <a:endParaRPr kumimoji="1" lang="ja-JP" altLang="en-US" sz="1200" b="1" i="0" u="none" strike="noStrike" kern="1200" cap="none" spc="0" normalizeH="0" baseline="0" noProof="0" dirty="0">
              <a:ln>
                <a:noFill/>
              </a:ln>
              <a:effectLst/>
              <a:uLnTx/>
              <a:uFillTx/>
              <a:latin typeface="游ゴシック" panose="020B0400000000000000" pitchFamily="50" charset="-128"/>
              <a:ea typeface="游ゴシック" panose="020B0400000000000000" pitchFamily="50" charset="-128"/>
            </a:endParaRPr>
          </a:p>
          <a:p>
            <a:pPr eaLnBrk="0" hangingPunct="0">
              <a:defRPr/>
            </a:pPr>
            <a:r>
              <a:rPr kumimoji="1" lang="ja-JP" altLang="en-US" sz="11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a:t>
            </a:r>
            <a:r>
              <a:rPr kumimoji="1" lang="en-US" altLang="ja-JP" sz="11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PECS</a:t>
            </a:r>
            <a:r>
              <a:rPr kumimoji="1" lang="ja-JP" altLang="en-US" sz="11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と</a:t>
            </a:r>
            <a:r>
              <a:rPr kumimoji="1" lang="en-US" altLang="ja-JP" sz="11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HOPESS</a:t>
            </a:r>
            <a:r>
              <a:rPr kumimoji="1" lang="ja-JP" altLang="en-US" sz="11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は、どちらか一方のみの単位認定となります。（重複認定不可）</a:t>
            </a:r>
            <a:endParaRPr kumimoji="1" lang="en-US" altLang="ja-JP" sz="11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endParaRPr>
          </a:p>
          <a:p>
            <a:pPr eaLnBrk="0" hangingPunct="0">
              <a:defRPr/>
            </a:pPr>
            <a:r>
              <a:rPr kumimoji="1" lang="ja-JP" altLang="en-US" sz="11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＊それぞれの講演会や研修会の開催時間や内容などにより取得できないものもありますので、各自ご確認の上でご参加願います。</a:t>
            </a:r>
            <a:endParaRPr kumimoji="1" lang="en-US" altLang="ja-JP" sz="1100" b="0"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endParaRPr>
          </a:p>
          <a:p>
            <a:pPr eaLnBrk="0" hangingPunct="0">
              <a:defRPr/>
            </a:pPr>
            <a:r>
              <a:rPr lang="ja-JP" altLang="en-US" sz="1100" dirty="0">
                <a:solidFill>
                  <a:srgbClr val="000000"/>
                </a:solidFill>
                <a:latin typeface="游ゴシック" panose="020B0400000000000000" pitchFamily="50" charset="-128"/>
                <a:ea typeface="游ゴシック" panose="020B0400000000000000" pitchFamily="50" charset="-128"/>
              </a:rPr>
              <a:t>＊単位を取得する為にはそれぞれのシステムへの事前登録が必要です。講演会の事前参加登録をする前に、必ずシステムへの登録をお済ませください。</a:t>
            </a:r>
            <a:endParaRPr lang="en-US" altLang="ja-JP" sz="1100" dirty="0">
              <a:solidFill>
                <a:srgbClr val="000000"/>
              </a:solidFill>
              <a:latin typeface="游ゴシック" panose="020B0400000000000000" pitchFamily="50" charset="-128"/>
              <a:ea typeface="游ゴシック" panose="020B0400000000000000" pitchFamily="50" charset="-128"/>
            </a:endParaRPr>
          </a:p>
        </p:txBody>
      </p:sp>
      <p:sp>
        <p:nvSpPr>
          <p:cNvPr id="6" name="テキスト ボックス 5">
            <a:extLst>
              <a:ext uri="{FF2B5EF4-FFF2-40B4-BE49-F238E27FC236}">
                <a16:creationId xmlns:a16="http://schemas.microsoft.com/office/drawing/2014/main" id="{C8D74602-90B3-09FE-852B-3B9836F38DAD}"/>
              </a:ext>
            </a:extLst>
          </p:cNvPr>
          <p:cNvSpPr txBox="1"/>
          <p:nvPr/>
        </p:nvSpPr>
        <p:spPr bwMode="auto">
          <a:xfrm>
            <a:off x="507898" y="3277939"/>
            <a:ext cx="6298140" cy="253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eaLnBrk="0" hangingPunct="0">
              <a:defRPr/>
            </a:pPr>
            <a:r>
              <a:rPr kumimoji="1" lang="en-US" altLang="ja-JP" sz="14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a:t>
            </a:r>
            <a:r>
              <a:rPr kumimoji="1" lang="ja-JP" altLang="en-US" sz="14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現地・</a:t>
            </a:r>
            <a:r>
              <a:rPr kumimoji="1" lang="en-US" altLang="ja-JP" sz="14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WEB</a:t>
            </a:r>
            <a:r>
              <a:rPr kumimoji="1" lang="ja-JP" altLang="en-US" sz="14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参加の共通注意点</a:t>
            </a:r>
            <a:r>
              <a:rPr kumimoji="1" lang="en-US" altLang="ja-JP" sz="14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◆原則事前参加登録の上、受講してください。</a:t>
            </a:r>
            <a:endParaRPr kumimoji="1" lang="en-US" altLang="ja-JP"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1100" dirty="0">
                <a:latin typeface="游ゴシック" panose="020B0400000000000000" pitchFamily="50" charset="-128"/>
                <a:ea typeface="游ゴシック" panose="020B0400000000000000" pitchFamily="50" charset="-128"/>
              </a:rPr>
              <a:t>＊登録フォームの入力内容に誤りのあった場合、単位認定を受けられない場合がありますので、ご注意願います。特に、</a:t>
            </a:r>
            <a:r>
              <a:rPr lang="ja-JP" altLang="en-US" sz="1100" b="1" dirty="0">
                <a:latin typeface="游ゴシック" panose="020B0400000000000000" pitchFamily="50" charset="-128"/>
                <a:ea typeface="游ゴシック" panose="020B0400000000000000" pitchFamily="50" charset="-128"/>
              </a:rPr>
              <a:t>薬剤師名簿登録番号の入力ミス</a:t>
            </a:r>
            <a:r>
              <a:rPr lang="ja-JP" altLang="en-US" sz="1100" dirty="0">
                <a:latin typeface="游ゴシック" panose="020B0400000000000000" pitchFamily="50" charset="-128"/>
                <a:ea typeface="游ゴシック" panose="020B0400000000000000" pitchFamily="50" charset="-128"/>
              </a:rPr>
              <a:t>が多いのでご注意願います。</a:t>
            </a:r>
            <a:endParaRPr lang="en-US" altLang="ja-JP" sz="1100" dirty="0">
              <a:latin typeface="游ゴシック" panose="020B0400000000000000" pitchFamily="50" charset="-128"/>
              <a:ea typeface="游ゴシック" panose="020B0400000000000000" pitchFamily="50" charset="-128"/>
            </a:endParaRPr>
          </a:p>
          <a:p>
            <a:pPr eaLnBrk="0" hangingPunct="0">
              <a:defRPr/>
            </a:pPr>
            <a:r>
              <a:rPr lang="ja-JP" altLang="en-US" sz="1200" b="1" dirty="0">
                <a:solidFill>
                  <a:srgbClr val="000000"/>
                </a:solidFill>
                <a:latin typeface="游ゴシック" panose="020B0400000000000000" pitchFamily="50" charset="-128"/>
                <a:ea typeface="游ゴシック" panose="020B0400000000000000" pitchFamily="50" charset="-128"/>
              </a:rPr>
              <a:t>◆原則遅刻・早退厳禁です。</a:t>
            </a:r>
            <a:endParaRPr lang="en-US" altLang="ja-JP" sz="1200" b="1" dirty="0">
              <a:solidFill>
                <a:srgbClr val="000000"/>
              </a:solidFill>
              <a:latin typeface="游ゴシック" panose="020B0400000000000000" pitchFamily="50" charset="-128"/>
              <a:ea typeface="游ゴシック" panose="020B0400000000000000" pitchFamily="50" charset="-128"/>
            </a:endParaRPr>
          </a:p>
          <a:p>
            <a:pPr eaLnBrk="0" hangingPunct="0">
              <a:defRPr/>
            </a:pPr>
            <a:r>
              <a:rPr lang="ja-JP" altLang="en-US" sz="1100" dirty="0">
                <a:latin typeface="游ゴシック" panose="020B0400000000000000" pitchFamily="50" charset="-128"/>
                <a:ea typeface="游ゴシック" panose="020B0400000000000000" pitchFamily="50" charset="-128"/>
              </a:rPr>
              <a:t>＊提示された講演会・研修会時間の開始から終了まで参加して初めて単位認定となりますのでご注意願います。</a:t>
            </a:r>
            <a:endParaRPr lang="en-US" altLang="ja-JP" sz="1100" dirty="0">
              <a:latin typeface="游ゴシック" panose="020B0400000000000000" pitchFamily="50" charset="-128"/>
              <a:ea typeface="游ゴシック" panose="020B0400000000000000" pitchFamily="50" charset="-128"/>
            </a:endParaRPr>
          </a:p>
          <a:p>
            <a:pPr eaLnBrk="0" hangingPunct="0">
              <a:defRPr/>
            </a:pPr>
            <a:endParaRPr lang="en-US" altLang="ja-JP" sz="600" dirty="0">
              <a:latin typeface="游ゴシック" panose="020B0400000000000000" pitchFamily="50" charset="-128"/>
              <a:ea typeface="游ゴシック" panose="020B04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【WEB</a:t>
            </a:r>
            <a:r>
              <a:rPr kumimoji="1" lang="ja-JP" altLang="en-US" sz="14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参加の注意点</a:t>
            </a:r>
            <a:r>
              <a:rPr kumimoji="1" lang="en-US" altLang="ja-JP" sz="14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a:t>
            </a:r>
          </a:p>
          <a:p>
            <a:pPr lvl="0" eaLnBrk="0" hangingPunct="0">
              <a:defRPr/>
            </a:pPr>
            <a:r>
              <a:rPr kumimoji="1" lang="ja-JP" altLang="en-US" sz="1200" b="1" i="0"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a:t>
            </a:r>
            <a:r>
              <a:rPr lang="en-US" altLang="ja-JP" sz="1200" b="1" dirty="0">
                <a:latin typeface="游ゴシック" panose="020B0400000000000000" pitchFamily="50" charset="-128"/>
                <a:ea typeface="游ゴシック" panose="020B0400000000000000" pitchFamily="50" charset="-128"/>
              </a:rPr>
              <a:t>WEB</a:t>
            </a:r>
            <a:r>
              <a:rPr lang="ja-JP" altLang="en-US" sz="1200" b="1" dirty="0">
                <a:latin typeface="游ゴシック" panose="020B0400000000000000" pitchFamily="50" charset="-128"/>
                <a:ea typeface="游ゴシック" panose="020B0400000000000000" pitchFamily="50" charset="-128"/>
              </a:rPr>
              <a:t>参加の場合、</a:t>
            </a:r>
            <a:r>
              <a:rPr lang="en-US" altLang="ja-JP" sz="1200" b="1" dirty="0">
                <a:latin typeface="游ゴシック" panose="020B0400000000000000" pitchFamily="50" charset="-128"/>
                <a:ea typeface="游ゴシック" panose="020B0400000000000000" pitchFamily="50" charset="-128"/>
              </a:rPr>
              <a:t>1</a:t>
            </a:r>
            <a:r>
              <a:rPr lang="ja-JP" altLang="en-US" sz="1200" b="1" dirty="0">
                <a:latin typeface="游ゴシック" panose="020B0400000000000000" pitchFamily="50" charset="-128"/>
                <a:ea typeface="游ゴシック" panose="020B0400000000000000" pitchFamily="50" charset="-128"/>
              </a:rPr>
              <a:t>人</a:t>
            </a:r>
            <a:r>
              <a:rPr lang="en-US" altLang="ja-JP" sz="1200" b="1" dirty="0">
                <a:latin typeface="游ゴシック" panose="020B0400000000000000" pitchFamily="50" charset="-128"/>
                <a:ea typeface="游ゴシック" panose="020B0400000000000000" pitchFamily="50" charset="-128"/>
              </a:rPr>
              <a:t>1</a:t>
            </a:r>
            <a:r>
              <a:rPr lang="ja-JP" altLang="en-US" sz="1200" b="1" dirty="0">
                <a:latin typeface="游ゴシック" panose="020B0400000000000000" pitchFamily="50" charset="-128"/>
                <a:ea typeface="游ゴシック" panose="020B0400000000000000" pitchFamily="50" charset="-128"/>
              </a:rPr>
              <a:t>台のパソコンが必要です。 </a:t>
            </a:r>
            <a:endParaRPr lang="en-US" altLang="ja-JP" sz="1200" b="1" dirty="0">
              <a:latin typeface="游ゴシック" panose="020B0400000000000000" pitchFamily="50" charset="-128"/>
              <a:ea typeface="游ゴシック" panose="020B0400000000000000" pitchFamily="50" charset="-128"/>
            </a:endParaRPr>
          </a:p>
          <a:p>
            <a:pPr lvl="0" eaLnBrk="0" hangingPunct="0">
              <a:defRPr/>
            </a:pPr>
            <a:r>
              <a:rPr lang="ja-JP" altLang="en-US" sz="1100" dirty="0">
                <a:latin typeface="游ゴシック" panose="020B0400000000000000" pitchFamily="50" charset="-128"/>
                <a:ea typeface="游ゴシック" panose="020B0400000000000000" pitchFamily="50" charset="-128"/>
              </a:rPr>
              <a:t>＊複数人で視聴した場合は、ログインした人１名分しか認定されません。</a:t>
            </a:r>
            <a:endParaRPr lang="en-US" altLang="ja-JP" sz="1100" dirty="0">
              <a:latin typeface="游ゴシック" panose="020B0400000000000000" pitchFamily="50" charset="-128"/>
              <a:ea typeface="游ゴシック" panose="020B0400000000000000" pitchFamily="50" charset="-128"/>
            </a:endParaRPr>
          </a:p>
          <a:p>
            <a:pPr lvl="0" eaLnBrk="0" hangingPunct="0">
              <a:defRPr/>
            </a:pPr>
            <a:r>
              <a:rPr lang="ja-JP" altLang="en-US" sz="1200" b="1" dirty="0">
                <a:solidFill>
                  <a:srgbClr val="000000"/>
                </a:solidFill>
                <a:latin typeface="游ゴシック" panose="020B0400000000000000" pitchFamily="50" charset="-128"/>
                <a:ea typeface="游ゴシック" panose="020B0400000000000000" pitchFamily="50" charset="-128"/>
              </a:rPr>
              <a:t>◆</a:t>
            </a:r>
            <a:r>
              <a:rPr kumimoji="1" lang="ja-JP" altLang="en-US"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rPr>
              <a:t>受講・視聴用アプリにて入室から退出までの視聴時間の記録を取らせて頂きます。</a:t>
            </a:r>
            <a:endParaRPr kumimoji="1" lang="en-US" altLang="ja-JP" sz="1200" b="1" i="0" u="none" strike="noStrike" kern="120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endParaRPr>
          </a:p>
          <a:p>
            <a:pPr lvl="0" eaLnBrk="0" hangingPunct="0">
              <a:defRPr/>
            </a:pPr>
            <a:r>
              <a:rPr lang="ja-JP" altLang="en-US" sz="1100" dirty="0">
                <a:solidFill>
                  <a:srgbClr val="000000"/>
                </a:solidFill>
                <a:latin typeface="游ゴシック" panose="020B0400000000000000" pitchFamily="50" charset="-128"/>
                <a:ea typeface="游ゴシック" panose="020B0400000000000000" pitchFamily="50" charset="-128"/>
              </a:rPr>
              <a:t>＊事前に受講・視聴用アプリのダウンロードと動作確認をお願いします。</a:t>
            </a:r>
          </a:p>
          <a:p>
            <a:pPr lvl="0" eaLnBrk="0" hangingPunct="0">
              <a:defRPr/>
            </a:pPr>
            <a:r>
              <a:rPr lang="ja-JP" altLang="en-US" sz="1100" dirty="0">
                <a:solidFill>
                  <a:srgbClr val="000000"/>
                </a:solidFill>
                <a:latin typeface="游ゴシック" panose="020B0400000000000000" pitchFamily="50" charset="-128"/>
                <a:ea typeface="游ゴシック" panose="020B0400000000000000" pitchFamily="50" charset="-128"/>
              </a:rPr>
              <a:t>＊セキュリティ確保のため、配信された</a:t>
            </a:r>
            <a:r>
              <a:rPr lang="en-US" altLang="ja-JP" sz="1100" dirty="0">
                <a:solidFill>
                  <a:srgbClr val="000000"/>
                </a:solidFill>
                <a:latin typeface="游ゴシック" panose="020B0400000000000000" pitchFamily="50" charset="-128"/>
                <a:ea typeface="游ゴシック" panose="020B0400000000000000" pitchFamily="50" charset="-128"/>
              </a:rPr>
              <a:t>URL</a:t>
            </a:r>
            <a:r>
              <a:rPr lang="ja-JP" altLang="en-US" sz="1100" dirty="0">
                <a:solidFill>
                  <a:srgbClr val="000000"/>
                </a:solidFill>
                <a:latin typeface="游ゴシック" panose="020B0400000000000000" pitchFamily="50" charset="-128"/>
                <a:ea typeface="游ゴシック" panose="020B0400000000000000" pitchFamily="50" charset="-128"/>
              </a:rPr>
              <a:t>は外部に漏らさないように管理願います。</a:t>
            </a:r>
          </a:p>
        </p:txBody>
      </p:sp>
      <p:sp>
        <p:nvSpPr>
          <p:cNvPr id="3" name="テキスト ボックス 2">
            <a:extLst>
              <a:ext uri="{FF2B5EF4-FFF2-40B4-BE49-F238E27FC236}">
                <a16:creationId xmlns:a16="http://schemas.microsoft.com/office/drawing/2014/main" id="{45C473D8-3799-ECA5-1123-C33D39E76CB4}"/>
              </a:ext>
            </a:extLst>
          </p:cNvPr>
          <p:cNvSpPr txBox="1"/>
          <p:nvPr/>
        </p:nvSpPr>
        <p:spPr bwMode="auto">
          <a:xfrm>
            <a:off x="507897" y="7222991"/>
            <a:ext cx="6305479" cy="2354491"/>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rtlCol="0">
            <a:spAutoFit/>
          </a:bodyPr>
          <a:lstStyle/>
          <a:p>
            <a:pPr lvl="0" eaLnBrk="0" hangingPunct="0">
              <a:defRPr/>
            </a:pPr>
            <a:r>
              <a:rPr lang="en-US" altLang="ja-JP" sz="1400" b="1" dirty="0">
                <a:solidFill>
                  <a:srgbClr val="000000"/>
                </a:solidFill>
                <a:latin typeface="游ゴシック" panose="020B0400000000000000" pitchFamily="50" charset="-128"/>
                <a:ea typeface="游ゴシック" panose="020B0400000000000000" pitchFamily="50" charset="-128"/>
              </a:rPr>
              <a:t>【HOPESS</a:t>
            </a:r>
            <a:r>
              <a:rPr lang="ja-JP" altLang="en-US" sz="1400" b="1" dirty="0">
                <a:solidFill>
                  <a:srgbClr val="000000"/>
                </a:solidFill>
                <a:latin typeface="游ゴシック" panose="020B0400000000000000" pitchFamily="50" charset="-128"/>
                <a:ea typeface="游ゴシック" panose="020B0400000000000000" pitchFamily="50" charset="-128"/>
              </a:rPr>
              <a:t>の単位認定について</a:t>
            </a:r>
            <a:r>
              <a:rPr lang="en-US" altLang="ja-JP" sz="1400" b="1" dirty="0">
                <a:solidFill>
                  <a:srgbClr val="000000"/>
                </a:solidFill>
                <a:latin typeface="游ゴシック" panose="020B0400000000000000" pitchFamily="50" charset="-128"/>
                <a:ea typeface="游ゴシック" panose="020B0400000000000000" pitchFamily="50" charset="-128"/>
              </a:rPr>
              <a:t>】</a:t>
            </a:r>
          </a:p>
          <a:p>
            <a:pPr lvl="0" eaLnBrk="0" hangingPunct="0">
              <a:defRPr/>
            </a:pPr>
            <a:r>
              <a:rPr lang="ja-JP" altLang="en-US" sz="1200" b="1" dirty="0">
                <a:solidFill>
                  <a:srgbClr val="000000"/>
                </a:solidFill>
                <a:latin typeface="游ゴシック" panose="020B0400000000000000" pitchFamily="50" charset="-128"/>
                <a:ea typeface="游ゴシック" panose="020B0400000000000000" pitchFamily="50" charset="-128"/>
              </a:rPr>
              <a:t>◆ </a:t>
            </a:r>
            <a:r>
              <a:rPr lang="en-US" altLang="ja-JP" sz="1200" b="1" dirty="0">
                <a:latin typeface="游ゴシック" panose="020B0400000000000000" pitchFamily="50" charset="-128"/>
                <a:ea typeface="游ゴシック" panose="020B0400000000000000" pitchFamily="50" charset="-128"/>
              </a:rPr>
              <a:t>HOPESS</a:t>
            </a:r>
            <a:r>
              <a:rPr lang="ja-JP" altLang="en-US" sz="1200" b="1" dirty="0">
                <a:latin typeface="游ゴシック" panose="020B0400000000000000" pitchFamily="50" charset="-128"/>
                <a:ea typeface="游ゴシック" panose="020B0400000000000000" pitchFamily="50" charset="-128"/>
              </a:rPr>
              <a:t>の場合はキーワードの提出が必要です。</a:t>
            </a:r>
            <a:endParaRPr lang="en-US" altLang="ja-JP" sz="1200" b="1" dirty="0">
              <a:latin typeface="游ゴシック" panose="020B0400000000000000" pitchFamily="50" charset="-128"/>
              <a:ea typeface="游ゴシック" panose="020B0400000000000000" pitchFamily="50" charset="-128"/>
            </a:endParaRPr>
          </a:p>
          <a:p>
            <a:pPr eaLnBrk="0" hangingPunct="0">
              <a:defRPr/>
            </a:pPr>
            <a:r>
              <a:rPr lang="ja-JP" altLang="en-US" sz="1100" b="1" dirty="0">
                <a:latin typeface="游ゴシック" panose="020B0400000000000000" pitchFamily="50" charset="-128"/>
                <a:ea typeface="游ゴシック" panose="020B0400000000000000" pitchFamily="50" charset="-128"/>
              </a:rPr>
              <a:t>＊</a:t>
            </a:r>
            <a:r>
              <a:rPr lang="en-US" altLang="ja-JP" sz="1100" b="1" dirty="0">
                <a:latin typeface="游ゴシック" panose="020B0400000000000000" pitchFamily="50" charset="-128"/>
                <a:ea typeface="游ゴシック" panose="020B0400000000000000" pitchFamily="50" charset="-128"/>
              </a:rPr>
              <a:t>3</a:t>
            </a:r>
            <a:r>
              <a:rPr lang="ja-JP" altLang="en-US" sz="1100" b="1" dirty="0">
                <a:latin typeface="游ゴシック" panose="020B0400000000000000" pitchFamily="50" charset="-128"/>
                <a:ea typeface="游ゴシック" panose="020B0400000000000000" pitchFamily="50" charset="-128"/>
              </a:rPr>
              <a:t>つのキーワードと薬剤師名簿登録番号</a:t>
            </a:r>
            <a:r>
              <a:rPr lang="ja-JP" altLang="en-US" sz="1100" dirty="0">
                <a:latin typeface="游ゴシック" panose="020B0400000000000000" pitchFamily="50" charset="-128"/>
                <a:ea typeface="游ゴシック" panose="020B0400000000000000" pitchFamily="50" charset="-128"/>
              </a:rPr>
              <a:t>を</a:t>
            </a:r>
            <a:r>
              <a:rPr lang="ja-JP" altLang="en-US" sz="1100" b="1" dirty="0">
                <a:solidFill>
                  <a:srgbClr val="000000"/>
                </a:solidFill>
                <a:latin typeface="游ゴシック" panose="020B0400000000000000" pitchFamily="50" charset="-128"/>
                <a:ea typeface="游ゴシック" panose="020B0400000000000000" pitchFamily="50" charset="-128"/>
              </a:rPr>
              <a:t>研修会当日中に回答してください。</a:t>
            </a:r>
            <a:r>
              <a:rPr lang="en-US" altLang="ja-JP" sz="1100" dirty="0">
                <a:solidFill>
                  <a:srgbClr val="000000"/>
                </a:solidFill>
                <a:latin typeface="游ゴシック" panose="020B0400000000000000" pitchFamily="50" charset="-128"/>
                <a:ea typeface="游ゴシック" panose="020B0400000000000000" pitchFamily="50" charset="-128"/>
              </a:rPr>
              <a:t>3</a:t>
            </a:r>
            <a:r>
              <a:rPr lang="ja-JP" altLang="en-US" sz="1100" dirty="0">
                <a:solidFill>
                  <a:srgbClr val="000000"/>
                </a:solidFill>
                <a:latin typeface="游ゴシック" panose="020B0400000000000000" pitchFamily="50" charset="-128"/>
                <a:ea typeface="游ゴシック" panose="020B0400000000000000" pitchFamily="50" charset="-128"/>
              </a:rPr>
              <a:t>つのキーワードは講演会中の冒頭・中盤・終盤にそれぞれ提示されます。忘れずに控えてください。</a:t>
            </a:r>
            <a:r>
              <a:rPr lang="ja-JP" altLang="en-US" sz="1100" dirty="0">
                <a:latin typeface="游ゴシック" panose="020B0400000000000000" pitchFamily="50" charset="-128"/>
                <a:ea typeface="游ゴシック" panose="020B0400000000000000" pitchFamily="50" charset="-128"/>
              </a:rPr>
              <a:t>入退出時刻記録が不適切な場合、キーワードが提出されなかった場合は、単位認定を受けることができません。</a:t>
            </a:r>
            <a:endParaRPr lang="en-US" altLang="ja-JP" sz="1100" dirty="0">
              <a:latin typeface="游ゴシック" panose="020B0400000000000000" pitchFamily="50" charset="-128"/>
              <a:ea typeface="游ゴシック" panose="020B0400000000000000" pitchFamily="50" charset="-128"/>
            </a:endParaRPr>
          </a:p>
          <a:p>
            <a:pPr lvl="0" eaLnBrk="0" hangingPunct="0">
              <a:defRPr/>
            </a:pPr>
            <a:r>
              <a:rPr lang="ja-JP" altLang="en-US" sz="1100" b="1" dirty="0">
                <a:latin typeface="游ゴシック" panose="020B0400000000000000" pitchFamily="50" charset="-128"/>
                <a:ea typeface="游ゴシック" panose="020B0400000000000000" pitchFamily="50" charset="-128"/>
              </a:rPr>
              <a:t>＊現地参加の場合、</a:t>
            </a:r>
            <a:r>
              <a:rPr lang="ja-JP" altLang="en-US" sz="1100" b="1" dirty="0">
                <a:solidFill>
                  <a:prstClr val="black"/>
                </a:solidFill>
                <a:latin typeface="游ゴシック" panose="020B0400000000000000" pitchFamily="50" charset="-128"/>
                <a:ea typeface="游ゴシック" panose="020B0400000000000000" pitchFamily="50" charset="-128"/>
              </a:rPr>
              <a:t>当日会場で配布される</a:t>
            </a:r>
            <a:r>
              <a:rPr lang="ja-JP" altLang="en-US" sz="1100" b="1" dirty="0">
                <a:solidFill>
                  <a:srgbClr val="000000"/>
                </a:solidFill>
                <a:latin typeface="游ゴシック" panose="020B0400000000000000" pitchFamily="50" charset="-128"/>
                <a:ea typeface="游ゴシック" panose="020B0400000000000000" pitchFamily="50" charset="-128"/>
              </a:rPr>
              <a:t>二次元バーコードをスマートフォン等で読み込んで回答してください。</a:t>
            </a:r>
            <a:r>
              <a:rPr lang="ja-JP" altLang="en-US" sz="1100" dirty="0">
                <a:solidFill>
                  <a:srgbClr val="000000"/>
                </a:solidFill>
                <a:latin typeface="游ゴシック" panose="020B0400000000000000" pitchFamily="50" charset="-128"/>
                <a:ea typeface="游ゴシック" panose="020B0400000000000000" pitchFamily="50" charset="-128"/>
              </a:rPr>
              <a:t>または単位申請用の用紙に必要事項を記入して提出してください。</a:t>
            </a:r>
            <a:endParaRPr lang="en-US" altLang="ja-JP" sz="1100" dirty="0">
              <a:latin typeface="游ゴシック" panose="020B0400000000000000" pitchFamily="50" charset="-128"/>
              <a:ea typeface="游ゴシック" panose="020B0400000000000000" pitchFamily="50" charset="-128"/>
            </a:endParaRPr>
          </a:p>
          <a:p>
            <a:pPr eaLnBrk="0" hangingPunct="0">
              <a:defRPr/>
            </a:pPr>
            <a:r>
              <a:rPr lang="ja-JP" altLang="en-US" sz="1100" b="1" dirty="0">
                <a:solidFill>
                  <a:srgbClr val="000000"/>
                </a:solidFill>
                <a:latin typeface="游ゴシック" panose="020B0400000000000000" pitchFamily="50" charset="-128"/>
                <a:ea typeface="游ゴシック" panose="020B0400000000000000" pitchFamily="50" charset="-128"/>
              </a:rPr>
              <a:t>＊</a:t>
            </a:r>
            <a:r>
              <a:rPr lang="en-US" altLang="ja-JP" sz="1100" b="1" dirty="0">
                <a:solidFill>
                  <a:srgbClr val="000000"/>
                </a:solidFill>
                <a:latin typeface="游ゴシック" panose="020B0400000000000000" pitchFamily="50" charset="-128"/>
                <a:ea typeface="游ゴシック" panose="020B0400000000000000" pitchFamily="50" charset="-128"/>
              </a:rPr>
              <a:t>WEB</a:t>
            </a:r>
            <a:r>
              <a:rPr lang="ja-JP" altLang="en-US" sz="1100" b="1" dirty="0">
                <a:solidFill>
                  <a:srgbClr val="000000"/>
                </a:solidFill>
                <a:latin typeface="游ゴシック" panose="020B0400000000000000" pitchFamily="50" charset="-128"/>
                <a:ea typeface="游ゴシック" panose="020B0400000000000000" pitchFamily="50" charset="-128"/>
              </a:rPr>
              <a:t>参加の場合、講演会終了後に「アンケート回答フォーム」の回答をお願いします。</a:t>
            </a:r>
            <a:r>
              <a:rPr lang="ja-JP" altLang="en-US" sz="1100" dirty="0">
                <a:solidFill>
                  <a:srgbClr val="000000"/>
                </a:solidFill>
                <a:latin typeface="游ゴシック" panose="020B0400000000000000" pitchFamily="50" charset="-128"/>
                <a:ea typeface="游ゴシック" panose="020B0400000000000000" pitchFamily="50" charset="-128"/>
              </a:rPr>
              <a:t>講演会終了後に「退出」をクリックすると「アンケート回答フォーム」が立ち上がります。間違ってアンケートに回答せずにフォーム画面を閉じてしまった場合は、再度アンケート回答フォームへ接続することはできませんので、ご注意ください。</a:t>
            </a:r>
            <a:r>
              <a:rPr lang="ja-JP" altLang="en-US" sz="1100" dirty="0">
                <a:latin typeface="游ゴシック" panose="020B0400000000000000" pitchFamily="50" charset="-128"/>
                <a:ea typeface="游ゴシック" panose="020B0400000000000000" pitchFamily="50" charset="-128"/>
              </a:rPr>
              <a:t>アンケート回答フォームが立ち上がらないなどのトラブル発生時は、研修会当日中に本講演担当者まで必要な回答事項をお知らせください。</a:t>
            </a:r>
            <a:endParaRPr lang="en-US" altLang="ja-JP" sz="1100" u="sng" dirty="0">
              <a:latin typeface="游ゴシック" panose="020B0400000000000000" pitchFamily="50" charset="-128"/>
              <a:ea typeface="游ゴシック" panose="020B0400000000000000" pitchFamily="50" charset="-128"/>
            </a:endParaRPr>
          </a:p>
        </p:txBody>
      </p:sp>
      <p:sp>
        <p:nvSpPr>
          <p:cNvPr id="11" name="テキスト ボックス 10">
            <a:extLst>
              <a:ext uri="{FF2B5EF4-FFF2-40B4-BE49-F238E27FC236}">
                <a16:creationId xmlns:a16="http://schemas.microsoft.com/office/drawing/2014/main" id="{B71103CE-8BA4-06D3-FC4C-FA3AE10B2140}"/>
              </a:ext>
            </a:extLst>
          </p:cNvPr>
          <p:cNvSpPr txBox="1"/>
          <p:nvPr/>
        </p:nvSpPr>
        <p:spPr bwMode="auto">
          <a:xfrm>
            <a:off x="500559" y="5817096"/>
            <a:ext cx="6305479" cy="1338828"/>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rtlCol="0">
            <a:spAutoFit/>
          </a:bodyPr>
          <a:lstStyle/>
          <a:p>
            <a:pPr eaLnBrk="0" hangingPunct="0">
              <a:defRPr/>
            </a:pPr>
            <a:r>
              <a:rPr lang="en-US" altLang="ja-JP" sz="1400" b="1" dirty="0">
                <a:solidFill>
                  <a:srgbClr val="000000"/>
                </a:solidFill>
                <a:latin typeface="游ゴシック" panose="020B0400000000000000" pitchFamily="50" charset="-128"/>
                <a:ea typeface="游ゴシック" panose="020B0400000000000000" pitchFamily="50" charset="-128"/>
              </a:rPr>
              <a:t>【PECS</a:t>
            </a:r>
            <a:r>
              <a:rPr lang="ja-JP" altLang="en-US" sz="1400" b="1" dirty="0">
                <a:solidFill>
                  <a:srgbClr val="000000"/>
                </a:solidFill>
                <a:latin typeface="游ゴシック" panose="020B0400000000000000" pitchFamily="50" charset="-128"/>
                <a:ea typeface="游ゴシック" panose="020B0400000000000000" pitchFamily="50" charset="-128"/>
              </a:rPr>
              <a:t>の単位認定について</a:t>
            </a:r>
            <a:r>
              <a:rPr lang="en-US" altLang="ja-JP" sz="1400" b="1" dirty="0">
                <a:solidFill>
                  <a:srgbClr val="000000"/>
                </a:solidFill>
                <a:latin typeface="游ゴシック" panose="020B0400000000000000" pitchFamily="50" charset="-128"/>
                <a:ea typeface="游ゴシック" panose="020B0400000000000000" pitchFamily="50" charset="-128"/>
              </a:rPr>
              <a:t>】</a:t>
            </a:r>
            <a:endParaRPr lang="en-US" altLang="ja-JP" sz="1100" b="1" dirty="0">
              <a:latin typeface="游ゴシック" panose="020B0400000000000000" pitchFamily="50" charset="-128"/>
              <a:ea typeface="游ゴシック" panose="020B0400000000000000" pitchFamily="50" charset="-128"/>
            </a:endParaRPr>
          </a:p>
          <a:p>
            <a:pPr eaLnBrk="0" hangingPunct="0">
              <a:defRPr/>
            </a:pPr>
            <a:r>
              <a:rPr lang="ja-JP" altLang="en-US" sz="1200" b="1" dirty="0">
                <a:solidFill>
                  <a:srgbClr val="000000"/>
                </a:solidFill>
                <a:latin typeface="游ゴシック" panose="020B0400000000000000" pitchFamily="50" charset="-128"/>
                <a:ea typeface="游ゴシック" panose="020B0400000000000000" pitchFamily="50" charset="-128"/>
              </a:rPr>
              <a:t>◆現地参加の場合は入室時および退出時に薬剤師個人</a:t>
            </a:r>
            <a:r>
              <a:rPr lang="en-US" altLang="ja-JP" sz="1200" b="1" dirty="0">
                <a:solidFill>
                  <a:srgbClr val="000000"/>
                </a:solidFill>
                <a:latin typeface="游ゴシック" panose="020B0400000000000000" pitchFamily="50" charset="-128"/>
                <a:ea typeface="游ゴシック" panose="020B0400000000000000" pitchFamily="50" charset="-128"/>
              </a:rPr>
              <a:t>QR</a:t>
            </a:r>
            <a:r>
              <a:rPr lang="ja-JP" altLang="en-US" sz="1200" b="1" dirty="0">
                <a:solidFill>
                  <a:srgbClr val="000000"/>
                </a:solidFill>
                <a:latin typeface="游ゴシック" panose="020B0400000000000000" pitchFamily="50" charset="-128"/>
                <a:ea typeface="游ゴシック" panose="020B0400000000000000" pitchFamily="50" charset="-128"/>
              </a:rPr>
              <a:t>コードの読取受付を行います。</a:t>
            </a:r>
            <a:endParaRPr lang="en-US" altLang="ja-JP" sz="1200" b="1" dirty="0">
              <a:solidFill>
                <a:srgbClr val="000000"/>
              </a:solidFill>
              <a:latin typeface="游ゴシック" panose="020B0400000000000000" pitchFamily="50" charset="-128"/>
              <a:ea typeface="游ゴシック" panose="020B0400000000000000" pitchFamily="50" charset="-128"/>
            </a:endParaRPr>
          </a:p>
          <a:p>
            <a:pPr eaLnBrk="0" hangingPunct="0">
              <a:defRPr/>
            </a:pPr>
            <a:r>
              <a:rPr lang="ja-JP" altLang="en-US" sz="1100" dirty="0">
                <a:solidFill>
                  <a:srgbClr val="000000"/>
                </a:solidFill>
                <a:latin typeface="游ゴシック" panose="020B0400000000000000" pitchFamily="50" charset="-128"/>
                <a:ea typeface="游ゴシック" panose="020B0400000000000000" pitchFamily="50" charset="-128"/>
              </a:rPr>
              <a:t>＊</a:t>
            </a:r>
            <a:r>
              <a:rPr lang="en-US" altLang="ja-JP" sz="1100" dirty="0">
                <a:solidFill>
                  <a:srgbClr val="000000"/>
                </a:solidFill>
                <a:latin typeface="游ゴシック" panose="020B0400000000000000" pitchFamily="50" charset="-128"/>
                <a:ea typeface="游ゴシック" panose="020B0400000000000000" pitchFamily="50" charset="-128"/>
              </a:rPr>
              <a:t>PECS</a:t>
            </a:r>
            <a:r>
              <a:rPr lang="ja-JP" altLang="en-US" sz="1100" dirty="0">
                <a:solidFill>
                  <a:srgbClr val="000000"/>
                </a:solidFill>
                <a:latin typeface="游ゴシック" panose="020B0400000000000000" pitchFamily="50" charset="-128"/>
                <a:ea typeface="游ゴシック" panose="020B0400000000000000" pitchFamily="50" charset="-128"/>
              </a:rPr>
              <a:t>のサイトで自身の登録を行うと発行されます。当日忘れずに持参してください。</a:t>
            </a:r>
            <a:endParaRPr lang="en-US" altLang="ja-JP" sz="1100" dirty="0">
              <a:solidFill>
                <a:srgbClr val="000000"/>
              </a:solidFill>
              <a:latin typeface="游ゴシック" panose="020B0400000000000000" pitchFamily="50" charset="-128"/>
              <a:ea typeface="游ゴシック" panose="020B0400000000000000" pitchFamily="50" charset="-128"/>
            </a:endParaRPr>
          </a:p>
          <a:p>
            <a:pPr eaLnBrk="0" hangingPunct="0">
              <a:defRPr/>
            </a:pPr>
            <a:r>
              <a:rPr lang="ja-JP" altLang="en-US" sz="1100" b="1" dirty="0">
                <a:solidFill>
                  <a:srgbClr val="000000"/>
                </a:solidFill>
                <a:latin typeface="游ゴシック" panose="020B0400000000000000" pitchFamily="50" charset="-128"/>
                <a:ea typeface="游ゴシック" panose="020B0400000000000000" pitchFamily="50" charset="-128"/>
              </a:rPr>
              <a:t>＊</a:t>
            </a:r>
            <a:r>
              <a:rPr lang="en-US" altLang="ja-JP" sz="1100" b="1" dirty="0">
                <a:solidFill>
                  <a:srgbClr val="000000"/>
                </a:solidFill>
                <a:latin typeface="游ゴシック" panose="020B0400000000000000" pitchFamily="50" charset="-128"/>
                <a:ea typeface="游ゴシック" panose="020B0400000000000000" pitchFamily="50" charset="-128"/>
              </a:rPr>
              <a:t>PECS</a:t>
            </a:r>
            <a:r>
              <a:rPr lang="ja-JP" altLang="en-US" sz="1100" b="1" dirty="0">
                <a:solidFill>
                  <a:srgbClr val="000000"/>
                </a:solidFill>
                <a:latin typeface="游ゴシック" panose="020B0400000000000000" pitchFamily="50" charset="-128"/>
                <a:ea typeface="游ゴシック" panose="020B0400000000000000" pitchFamily="50" charset="-128"/>
              </a:rPr>
              <a:t>登録用</a:t>
            </a:r>
            <a:r>
              <a:rPr lang="en-US" altLang="ja-JP" sz="1100" b="1" dirty="0">
                <a:solidFill>
                  <a:srgbClr val="000000"/>
                </a:solidFill>
                <a:latin typeface="游ゴシック" panose="020B0400000000000000" pitchFamily="50" charset="-128"/>
                <a:ea typeface="游ゴシック" panose="020B0400000000000000" pitchFamily="50" charset="-128"/>
              </a:rPr>
              <a:t>QR</a:t>
            </a:r>
            <a:r>
              <a:rPr lang="ja-JP" altLang="en-US" sz="1100" b="1" dirty="0">
                <a:solidFill>
                  <a:srgbClr val="000000"/>
                </a:solidFill>
                <a:latin typeface="游ゴシック" panose="020B0400000000000000" pitchFamily="50" charset="-128"/>
                <a:ea typeface="游ゴシック" panose="020B0400000000000000" pitchFamily="50" charset="-128"/>
              </a:rPr>
              <a:t>コードを紙に印刷して持参することを推奨しております。</a:t>
            </a:r>
            <a:r>
              <a:rPr lang="ja-JP" altLang="en-US" sz="1100" dirty="0">
                <a:solidFill>
                  <a:srgbClr val="000000"/>
                </a:solidFill>
                <a:latin typeface="游ゴシック" panose="020B0400000000000000" pitchFamily="50" charset="-128"/>
                <a:ea typeface="游ゴシック" panose="020B0400000000000000" pitchFamily="50" charset="-128"/>
              </a:rPr>
              <a:t>スマートフォン画面等から正しく読み込めなかった事例が報告されております。正しく読み込みができなかった場合、単位認定を受けることができません。</a:t>
            </a:r>
            <a:endParaRPr lang="en-US" altLang="ja-JP" sz="1100" dirty="0">
              <a:solidFill>
                <a:srgbClr val="000000"/>
              </a:solidFill>
              <a:latin typeface="游ゴシック" panose="020B0400000000000000" pitchFamily="50" charset="-128"/>
              <a:ea typeface="游ゴシック" panose="020B0400000000000000" pitchFamily="50" charset="-128"/>
            </a:endParaRPr>
          </a:p>
          <a:p>
            <a:pPr eaLnBrk="0" hangingPunct="0">
              <a:defRPr/>
            </a:pPr>
            <a:r>
              <a:rPr lang="ja-JP" altLang="en-US" sz="1100" b="1" dirty="0">
                <a:solidFill>
                  <a:srgbClr val="000000"/>
                </a:solidFill>
                <a:latin typeface="游ゴシック" panose="020B0400000000000000" pitchFamily="50" charset="-128"/>
                <a:ea typeface="游ゴシック" panose="020B0400000000000000" pitchFamily="50" charset="-128"/>
              </a:rPr>
              <a:t>＊退出時も忘れずに受付をお願いします。</a:t>
            </a:r>
            <a:r>
              <a:rPr lang="ja-JP" altLang="en-US" sz="1100" dirty="0">
                <a:solidFill>
                  <a:srgbClr val="000000"/>
                </a:solidFill>
                <a:latin typeface="游ゴシック" panose="020B0400000000000000" pitchFamily="50" charset="-128"/>
                <a:ea typeface="游ゴシック" panose="020B0400000000000000" pitchFamily="50" charset="-128"/>
              </a:rPr>
              <a:t>退出時の受付を忘れる例が散見されます。</a:t>
            </a:r>
          </a:p>
        </p:txBody>
      </p:sp>
    </p:spTree>
    <p:extLst>
      <p:ext uri="{BB962C8B-B14F-4D97-AF65-F5344CB8AC3E}">
        <p14:creationId xmlns:p14="http://schemas.microsoft.com/office/powerpoint/2010/main" val="3907260711"/>
      </p:ext>
    </p:extLst>
  </p:cSld>
  <p:clrMapOvr>
    <a:masterClrMapping/>
  </p:clrMapOvr>
</p:sld>
</file>

<file path=ppt/theme/theme1.xml><?xml version="1.0" encoding="utf-8"?>
<a:theme xmlns:a="http://schemas.openxmlformats.org/drawingml/2006/main" name="標準デザイン">
  <a:themeElements>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2270</TotalTime>
  <Words>670</Words>
  <Application>Microsoft Office PowerPoint</Application>
  <PresentationFormat>A4 210 x 297 mm</PresentationFormat>
  <Paragraphs>35</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游ゴシック</vt:lpstr>
      <vt:lpstr>Arial Black</vt:lpstr>
      <vt:lpstr>Century Gothic</vt:lpstr>
      <vt:lpstr>Times New Roman</vt:lpstr>
      <vt:lpstr>標準デザイン</vt:lpstr>
      <vt:lpstr>PowerPoint プレゼンテーション</vt:lpstr>
    </vt:vector>
  </TitlesOfParts>
  <Company>PLEIADES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HIDEYUKI</dc:creator>
  <cp:lastModifiedBy>宏治 松野</cp:lastModifiedBy>
  <cp:revision>73</cp:revision>
  <cp:lastPrinted>2026-08-07T05:25:42Z</cp:lastPrinted>
  <dcterms:created xsi:type="dcterms:W3CDTF">2003-02-20T11:03:18Z</dcterms:created>
  <dcterms:modified xsi:type="dcterms:W3CDTF">2026-08-07T17:27:17Z</dcterms:modified>
</cp:coreProperties>
</file>